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92" r:id="rId5"/>
    <p:sldId id="29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992"/>
    <a:srgbClr val="B4C0D4"/>
    <a:srgbClr val="E4CDA3"/>
    <a:srgbClr val="B5C1D4"/>
    <a:srgbClr val="F0DFBB"/>
    <a:srgbClr val="AEC2D8"/>
    <a:srgbClr val="17468C"/>
    <a:srgbClr val="98432A"/>
    <a:srgbClr val="D84400"/>
    <a:srgbClr val="446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5634"/>
  </p:normalViewPr>
  <p:slideViewPr>
    <p:cSldViewPr snapToGrid="0" showGuides="1">
      <p:cViewPr varScale="1">
        <p:scale>
          <a:sx n="160" d="100"/>
          <a:sy n="160" d="100"/>
        </p:scale>
        <p:origin x="108" y="100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A894A48D-3417-BE20-3062-A36609690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AC9ED954-709D-51DC-3EA0-0E06FE1D72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F57F2FB-2942-7663-E6DB-E3A976549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D31FE42-8AA6-DC9C-5EE7-8737143C1D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8D246-FB21-4ACB-9068-6447CC7872F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5F659C92-43C4-05C5-9170-5CF256AF9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4923A81-0599-8ECF-BDF0-A4898D46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F3159-94EB-4F6B-8273-09F1A6B0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71288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B4C0D4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38066" y="23754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91297" y="23782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24809" y="23693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23582" y="23737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47213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9057" y="53125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904744" y="47213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95601" y="53125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90328" y="47213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81185" y="53125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75912" y="47213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66769" y="53125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61496" y="47213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52353" y="53125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99712" y="23782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25776" y="23782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51840" y="23782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77904" y="23782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503966" y="23782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2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1743" y="3517652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43846" y="3517652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207759" y="3517652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69862" y="3517652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31967" y="3517652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1743" y="2654972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3" y="9529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44299" y="2654972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06855" y="2654972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69411" y="2654972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531967" y="2654972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32294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960075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4005337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4008440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960075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950055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rgbClr val="B4C0D4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960504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rgbClr val="B4C0D4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52649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854128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541405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89388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57388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89641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53432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8488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530852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89641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324581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89523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4148032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730108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638672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3220748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752110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334186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752110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334186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638672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3220748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02" y="1032781"/>
            <a:ext cx="10515600" cy="984132"/>
          </a:xfrm>
        </p:spPr>
        <p:txBody>
          <a:bodyPr anchor="t">
            <a:noAutofit/>
          </a:bodyPr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214767" y="1247064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1036524" y="4504341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4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rgbClr val="E4C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842590" y="2637658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rgbClr val="446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4752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24751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24752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24750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24751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24751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4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11" y="1142104"/>
            <a:ext cx="3994173" cy="227758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387315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77848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367212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rgbClr val="E4C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AEC2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rgbClr val="E4C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rgbClr val="B5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rgbClr val="E4C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rgbClr val="446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446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869221" y="921861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02" y="1040476"/>
            <a:ext cx="10515600" cy="111543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51102" y="2362738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61" y="1091857"/>
            <a:ext cx="10889796" cy="1041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97361" y="2267341"/>
            <a:ext cx="10889796" cy="38691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 dirty="0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741963" y="5929127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4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223084" y="5573892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4CD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4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885803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rgbClr val="446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642581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4CD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F3F32-3B25-4FCD-810E-128D12B2D1A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23157" y="365125"/>
            <a:ext cx="1678416" cy="480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B254BE-00CA-412E-8925-FDF20A91EBF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062633" y="4766027"/>
            <a:ext cx="2129367" cy="20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Presentation</a:t>
            </a:r>
            <a:br>
              <a:rPr lang="en-US" altLang="zh-CN" dirty="0"/>
            </a:br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18C88B4D-F554-49C2-A23C-DFE94D4C835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31807" r="31807"/>
          <a:stretch/>
        </p:blipFill>
        <p:spPr>
          <a:xfrm>
            <a:off x="6742557" y="821836"/>
            <a:ext cx="4405503" cy="5066346"/>
          </a:xfrm>
        </p:spPr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505" y="838985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4469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436" y="3694919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4CDA3">
              <a:alpha val="5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1CC3A01-3632-417C-8044-A054213A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E42E9A4F-6C79-4B27-8FB2-6DD091977266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674559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​​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Light Presentation_win32_v5" id="{045A9B2F-7300-4673-816B-F1EB3C673B2C}" vid="{27F8BD87-6984-44CA-8D4F-354B20CB0C1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AD9BE2-6B3D-4616-B044-300A8177DEA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4CFA8B0-C7B8-4655-A378-2962C0479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515263-A3DE-4193-B6AA-5C449C94519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22</TotalTime>
  <Words>6</Words>
  <Application>Microsoft Office PowerPoint</Application>
  <PresentationFormat>Widescreen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等线</vt:lpstr>
      <vt:lpstr>Abadi</vt:lpstr>
      <vt:lpstr>Arial</vt:lpstr>
      <vt:lpstr>Calibri</vt:lpstr>
      <vt:lpstr>Posterama Text Black</vt:lpstr>
      <vt:lpstr>Posterama Text SemiBold</vt:lpstr>
      <vt:lpstr>Custom​​</vt:lpstr>
      <vt:lpstr>Presentation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Reviewer</dc:creator>
  <cp:lastModifiedBy>Reviewer</cp:lastModifiedBy>
  <cp:revision>8</cp:revision>
  <dcterms:created xsi:type="dcterms:W3CDTF">2025-01-22T01:56:16Z</dcterms:created>
  <dcterms:modified xsi:type="dcterms:W3CDTF">2025-01-22T02:24:49Z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