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0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40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6" autoAdjust="0"/>
    <p:restoredTop sz="95226" autoAdjust="0"/>
  </p:normalViewPr>
  <p:slideViewPr>
    <p:cSldViewPr snapToGrid="0">
      <p:cViewPr varScale="1">
        <p:scale>
          <a:sx n="160" d="100"/>
          <a:sy n="160" d="100"/>
        </p:scale>
        <p:origin x="108" y="1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FBB03A1-C24F-4AEB-9DD5-D5017ED06F3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CB5780-3D57-4E6A-BC9A-0C96CD05123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C77B77-5EE6-4093-AC8C-63883B0D4818}" type="datetimeFigureOut">
              <a:rPr lang="en-US" smtClean="0"/>
              <a:t>1/22/2025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363907-A416-496F-891A-9B09D46C502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4685EE-62FF-4BE0-9742-02426CC68AA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5FDE1-B145-40CB-B667-FBD1AC713B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511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E6DE8-1D09-4157-BE91-8AE8974945A2}" type="datetimeFigureOut">
              <a:rPr lang="en-US" smtClean="0"/>
              <a:t>1/22/2025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C198C-F94F-45D5-B9E3-B6FFB8BCAC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000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AE96E83-048C-4132-9ABC-E5A0C22DA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E498F49-BE12-4A88-909F-4B988B236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4" y="0"/>
            <a:ext cx="12188952" cy="6858000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B60267AE-9C0D-4634-B312-C6DD547107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441003" y="640080"/>
            <a:ext cx="6111585" cy="557784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BECD51-9119-4996-B4FC-2AD432164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37594" y="1328058"/>
            <a:ext cx="5096630" cy="3378338"/>
          </a:xfrm>
        </p:spPr>
        <p:txBody>
          <a:bodyPr anchor="b">
            <a:normAutofit/>
          </a:bodyPr>
          <a:lstStyle>
            <a:lvl1pPr>
              <a:defRPr sz="5400" baseline="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0" name="Picture Placeholder 18">
            <a:extLst>
              <a:ext uri="{FF2B5EF4-FFF2-40B4-BE49-F238E27FC236}">
                <a16:creationId xmlns:a16="http://schemas.microsoft.com/office/drawing/2014/main" id="{956F6DB6-D6E1-4A50-9114-8601DF94219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9763" y="635000"/>
            <a:ext cx="4800600" cy="557847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5381B5BB-CEA3-436C-8A43-C3C4889F11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48480" y="4668045"/>
            <a:ext cx="5096630" cy="1000125"/>
          </a:xfrm>
        </p:spPr>
        <p:txBody>
          <a:bodyPr>
            <a:noAutofit/>
          </a:bodyPr>
          <a:lstStyle>
            <a:lvl1pPr>
              <a:defRPr sz="2400" b="0" cap="all" spc="600" baseline="0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851443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8B16675-8FAE-4CCE-870E-B08D5FEC09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914399"/>
            <a:ext cx="12192000" cy="5305425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2B58518-7725-4310-9D89-9253D668F9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9280"/>
            <a:ext cx="1219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955907E-5B49-47DA-BB56-B83884842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11" y="222436"/>
            <a:ext cx="5058209" cy="673405"/>
          </a:xfrm>
        </p:spPr>
        <p:txBody>
          <a:bodyPr>
            <a:normAutofit/>
          </a:bodyPr>
          <a:lstStyle>
            <a:lvl1pPr>
              <a:defRPr spc="150" baseline="0">
                <a:solidFill>
                  <a:schemeClr val="bg1"/>
                </a:solidFill>
              </a:defRPr>
            </a:lvl1pPr>
          </a:lstStyle>
          <a:p>
            <a:pPr>
              <a:lnSpc>
                <a:spcPct val="12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51961C9-4342-4735-9F69-30FC4EE60D8C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010884" y="1481580"/>
            <a:ext cx="4727735" cy="465155"/>
          </a:xfrm>
        </p:spPr>
        <p:txBody>
          <a:bodyPr anchor="t">
            <a:noAutofit/>
          </a:bodyPr>
          <a:lstStyle>
            <a:lvl1pPr>
              <a:buFont typeface="Arial" panose="020B0604020202020204" pitchFamily="34" charset="0"/>
              <a:buNone/>
              <a:defRPr sz="2000" b="1" spc="150" baseline="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A75FE27-57B7-4D26-BF6D-E63BF9CB135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10884" y="2069955"/>
            <a:ext cx="4727735" cy="3873646"/>
          </a:xfrm>
        </p:spPr>
        <p:txBody>
          <a:bodyPr anchor="t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500" b="1" spc="150" baseline="0"/>
            </a:lvl1pPr>
          </a:lstStyle>
          <a:p>
            <a:r>
              <a:rPr lang="en-US" dirty="0"/>
              <a:t> Click to add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9516EBD4-3BCF-4167-9401-08DF67EF59C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57949" y="1481579"/>
            <a:ext cx="4727735" cy="465155"/>
          </a:xfrm>
        </p:spPr>
        <p:txBody>
          <a:bodyPr anchor="t">
            <a:noAutofit/>
          </a:bodyPr>
          <a:lstStyle>
            <a:lvl1pPr>
              <a:buFont typeface="Arial" panose="020B0604020202020204" pitchFamily="34" charset="0"/>
              <a:buNone/>
              <a:defRPr sz="2000" b="1" spc="150" baseline="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85A32EF6-47B8-4B22-99CB-D1B4F6B4B62E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457949" y="2069955"/>
            <a:ext cx="4727735" cy="3873646"/>
          </a:xfrm>
        </p:spPr>
        <p:txBody>
          <a:bodyPr anchor="t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500" b="1" spc="150" baseline="0"/>
            </a:lvl1pPr>
          </a:lstStyle>
          <a:p>
            <a:r>
              <a:rPr lang="en-US" dirty="0"/>
              <a:t> Click to add text</a:t>
            </a:r>
          </a:p>
        </p:txBody>
      </p:sp>
      <p:sp>
        <p:nvSpPr>
          <p:cNvPr id="13" name="Footer Placeholder 14">
            <a:extLst>
              <a:ext uri="{FF2B5EF4-FFF2-40B4-BE49-F238E27FC236}">
                <a16:creationId xmlns:a16="http://schemas.microsoft.com/office/drawing/2014/main" id="{8D02CE16-361C-4C84-A178-402C2D4AF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5" name="Slide Number Placeholder 15">
            <a:extLst>
              <a:ext uri="{FF2B5EF4-FFF2-40B4-BE49-F238E27FC236}">
                <a16:creationId xmlns:a16="http://schemas.microsoft.com/office/drawing/2014/main" id="{F5EF3406-552A-4C2E-A1B4-D3EAD5D1F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A45652-013D-41C9-BFAC-37CBBA1E75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78357" y="198914"/>
            <a:ext cx="1867542" cy="49801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ED4C80E-4D32-458D-9FC5-3C5593831A7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742269" y="5435600"/>
            <a:ext cx="1447826" cy="14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224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B9BB029-1123-4E6E-8996-6F9666150A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914399"/>
            <a:ext cx="12192000" cy="5305425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92AA1BD-C769-474A-A258-6051FAAB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C21E751-E5D0-431E-BDB3-E8D22FCF7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11" y="222436"/>
            <a:ext cx="5058209" cy="673405"/>
          </a:xfrm>
        </p:spPr>
        <p:txBody>
          <a:bodyPr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lnSpc>
                <a:spcPct val="12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1307227E-0323-4608-B721-487D3010A5D3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48935" y="1472055"/>
            <a:ext cx="3519028" cy="465155"/>
          </a:xfrm>
        </p:spPr>
        <p:txBody>
          <a:bodyPr anchor="t">
            <a:noAutofit/>
          </a:bodyPr>
          <a:lstStyle>
            <a:lvl1pPr>
              <a:buFont typeface="Arial" panose="020B0604020202020204" pitchFamily="34" charset="0"/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073925-D167-4366-8AF4-3DBCD83A89D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48935" y="2057605"/>
            <a:ext cx="3519028" cy="3885996"/>
          </a:xfrm>
        </p:spPr>
        <p:txBody>
          <a:bodyPr anchor="t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500" b="1" spc="150" baseline="0"/>
            </a:lvl1pPr>
          </a:lstStyle>
          <a:p>
            <a:r>
              <a:rPr lang="en-US" dirty="0"/>
              <a:t> Click to add text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9A778932-CE6D-42D3-9C40-80AD4D7F4671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4336486" y="1466406"/>
            <a:ext cx="3519028" cy="465155"/>
          </a:xfrm>
        </p:spPr>
        <p:txBody>
          <a:bodyPr anchor="t">
            <a:noAutofit/>
          </a:bodyPr>
          <a:lstStyle>
            <a:lvl1pPr>
              <a:buFont typeface="Arial" panose="020B0604020202020204" pitchFamily="34" charset="0"/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2FCF78AB-4697-4170-B73C-39E8D202A8F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4336486" y="2057605"/>
            <a:ext cx="3519028" cy="3885996"/>
          </a:xfrm>
        </p:spPr>
        <p:txBody>
          <a:bodyPr anchor="t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500" b="1" spc="150" baseline="0"/>
            </a:lvl1pPr>
          </a:lstStyle>
          <a:p>
            <a:r>
              <a:rPr lang="en-US" dirty="0"/>
              <a:t> Click to add text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5BBD3120-B5E0-433B-BB1E-BCEFD93EEE5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8024037" y="1472055"/>
            <a:ext cx="3519028" cy="465155"/>
          </a:xfrm>
        </p:spPr>
        <p:txBody>
          <a:bodyPr anchor="t">
            <a:noAutofit/>
          </a:bodyPr>
          <a:lstStyle>
            <a:lvl1pPr>
              <a:buFont typeface="Arial" panose="020B0604020202020204" pitchFamily="34" charset="0"/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E8EBEB77-9309-408B-BF35-68D07856A90F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8024037" y="2057605"/>
            <a:ext cx="3519028" cy="3885996"/>
          </a:xfrm>
        </p:spPr>
        <p:txBody>
          <a:bodyPr anchor="t"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500" b="1" spc="150" baseline="0"/>
            </a:lvl1pPr>
          </a:lstStyle>
          <a:p>
            <a:r>
              <a:rPr lang="en-US" dirty="0"/>
              <a:t> Click to add text</a:t>
            </a:r>
          </a:p>
        </p:txBody>
      </p:sp>
      <p:sp>
        <p:nvSpPr>
          <p:cNvPr id="11" name="Footer Placeholder 14">
            <a:extLst>
              <a:ext uri="{FF2B5EF4-FFF2-40B4-BE49-F238E27FC236}">
                <a16:creationId xmlns:a16="http://schemas.microsoft.com/office/drawing/2014/main" id="{7B260FE5-7B07-4149-85C7-9CD9D4E70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3" name="Slide Number Placeholder 15">
            <a:extLst>
              <a:ext uri="{FF2B5EF4-FFF2-40B4-BE49-F238E27FC236}">
                <a16:creationId xmlns:a16="http://schemas.microsoft.com/office/drawing/2014/main" id="{DDC42D1B-76B7-44EC-B6FD-6D0C6565A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E0F1CFFD-A3C7-4296-A4DF-2279D67C391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78357" y="198914"/>
            <a:ext cx="1867542" cy="49801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FC05576-F0E5-4ABB-A95D-C6299D6799F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742269" y="5435600"/>
            <a:ext cx="1447826" cy="14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529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0CCEB0E-12E7-488A-A219-2ABDE68707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986306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F67202C9-94B9-46C7-8ADD-2C7E6DE6E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332" y="278342"/>
            <a:ext cx="7777823" cy="986304"/>
          </a:xfrm>
          <a:solidFill>
            <a:schemeClr val="bg2">
              <a:lumMod val="75000"/>
            </a:schemeClr>
          </a:solidFill>
        </p:spPr>
        <p:txBody>
          <a:bodyPr tIns="274320"/>
          <a:lstStyle>
            <a:lvl1pPr marL="27432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5EAC607-595F-4F95-88EB-0BEA170D4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412" y="1653479"/>
            <a:ext cx="6291107" cy="45373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Footer Placeholder 5">
            <a:extLst>
              <a:ext uri="{FF2B5EF4-FFF2-40B4-BE49-F238E27FC236}">
                <a16:creationId xmlns:a16="http://schemas.microsoft.com/office/drawing/2014/main" id="{B7789921-321D-4251-A0D9-9708843C1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22" name="Picture Placeholder 17">
            <a:extLst>
              <a:ext uri="{FF2B5EF4-FFF2-40B4-BE49-F238E27FC236}">
                <a16:creationId xmlns:a16="http://schemas.microsoft.com/office/drawing/2014/main" id="{DF6EB92D-D010-4A13-93AD-A27A90A4830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534656" y="2316047"/>
            <a:ext cx="4657725" cy="22225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3" name="Picture Placeholder 17">
            <a:extLst>
              <a:ext uri="{FF2B5EF4-FFF2-40B4-BE49-F238E27FC236}">
                <a16:creationId xmlns:a16="http://schemas.microsoft.com/office/drawing/2014/main" id="{20568266-00E0-4C81-A71A-DCF95384109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535939" y="4634050"/>
            <a:ext cx="4657725" cy="22225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6" name="Slide Number Placeholder 7">
            <a:extLst>
              <a:ext uri="{FF2B5EF4-FFF2-40B4-BE49-F238E27FC236}">
                <a16:creationId xmlns:a16="http://schemas.microsoft.com/office/drawing/2014/main" id="{FF3A4E9C-6CC0-4587-BF21-5EC4C13DD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E20EFF4B-E35B-4DE6-97A9-05E54E649A1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D0815C4-D073-4333-B0B1-BC77803647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11192" y="224915"/>
            <a:ext cx="1867541" cy="53452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12194ED-B6BE-436A-9524-9109E7826C5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742269" y="5435600"/>
            <a:ext cx="1447826" cy="14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7287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82907218-B50F-49FD-AD54-AB4516C4A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29000"/>
            <a:ext cx="12192000" cy="2802362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C9376FF-CCF9-409D-9C56-0478207D1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64187" y="3429000"/>
            <a:ext cx="10663626" cy="224872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100F12B7-72C7-4FE1-ACC5-E25F1F670C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5359" y="3637127"/>
            <a:ext cx="10065679" cy="149376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25F1DA91-F20A-4A08-93BE-9F98E06C49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3836" y="5023536"/>
            <a:ext cx="10065679" cy="569873"/>
          </a:xfrm>
        </p:spPr>
        <p:txBody>
          <a:bodyPr>
            <a:normAutofit/>
          </a:bodyPr>
          <a:lstStyle>
            <a:lvl1pPr>
              <a:defRPr b="0" cap="all" spc="600" baseline="0"/>
            </a:lvl1pPr>
          </a:lstStyle>
          <a:p>
            <a:pPr>
              <a:lnSpc>
                <a:spcPct val="120000"/>
              </a:lnSpc>
            </a:pPr>
            <a:r>
              <a:rPr lang="en-US" sz="2000"/>
              <a:t>Click to edit Master subtitle style</a:t>
            </a:r>
            <a:endParaRPr lang="en-US" sz="200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3A878EE-90F1-4A49-B6BE-AE85B98C9D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63424" y="5677726"/>
            <a:ext cx="10661904" cy="1645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40" name="Picture Placeholder 31">
            <a:extLst>
              <a:ext uri="{FF2B5EF4-FFF2-40B4-BE49-F238E27FC236}">
                <a16:creationId xmlns:a16="http://schemas.microsoft.com/office/drawing/2014/main" id="{AD3270F6-1E4E-4411-8D4E-828E3720DCB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63588" y="642938"/>
            <a:ext cx="2449512" cy="24765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ABF929F-94D1-4759-B7F8-13A234DA34C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502338" y="643636"/>
            <a:ext cx="2449512" cy="24765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BFF7B305-12DD-40D5-8129-BBA665ACA34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240470" y="643636"/>
            <a:ext cx="2449512" cy="24765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42" name="Picture Placeholder 31">
            <a:extLst>
              <a:ext uri="{FF2B5EF4-FFF2-40B4-BE49-F238E27FC236}">
                <a16:creationId xmlns:a16="http://schemas.microsoft.com/office/drawing/2014/main" id="{9D7B5BDC-1B7A-4894-9620-E84D2D48F24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978301" y="643636"/>
            <a:ext cx="2449512" cy="24765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8" name="Footer Placeholder 7">
            <a:extLst>
              <a:ext uri="{FF2B5EF4-FFF2-40B4-BE49-F238E27FC236}">
                <a16:creationId xmlns:a16="http://schemas.microsoft.com/office/drawing/2014/main" id="{4E2B39E4-0727-4A5A-BC57-AA9E8DE04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02FAE9E6-8F24-4563-93BC-C0A14B8D4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16B81F-97CD-4934-852B-F0AECFD05DB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42F567D-B1A6-4E72-9F7D-C83089F861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57759" y="181119"/>
            <a:ext cx="1867541" cy="53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767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774C51C-DE04-4D68-8852-9074F70289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1445093"/>
            <a:ext cx="12191999" cy="4819182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FFAE35-BD0D-4D19-892D-36475DD528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63656" y="0"/>
            <a:ext cx="8128343" cy="986306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22" name="Picture Placeholder 18">
            <a:extLst>
              <a:ext uri="{FF2B5EF4-FFF2-40B4-BE49-F238E27FC236}">
                <a16:creationId xmlns:a16="http://schemas.microsoft.com/office/drawing/2014/main" id="{FE2031E3-F975-4AFF-B76E-6BB46A2D348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090671" y="0"/>
            <a:ext cx="3000249" cy="3382963"/>
          </a:xfrm>
          <a:custGeom>
            <a:avLst/>
            <a:gdLst>
              <a:gd name="connsiteX0" fmla="*/ 0 w 2999232"/>
              <a:gd name="connsiteY0" fmla="*/ 0 h 3382963"/>
              <a:gd name="connsiteX1" fmla="*/ 2999232 w 2999232"/>
              <a:gd name="connsiteY1" fmla="*/ 0 h 3382963"/>
              <a:gd name="connsiteX2" fmla="*/ 2999232 w 2999232"/>
              <a:gd name="connsiteY2" fmla="*/ 3382963 h 3382963"/>
              <a:gd name="connsiteX3" fmla="*/ 0 w 2999232"/>
              <a:gd name="connsiteY3" fmla="*/ 3382963 h 3382963"/>
              <a:gd name="connsiteX4" fmla="*/ 0 w 2999232"/>
              <a:gd name="connsiteY4" fmla="*/ 0 h 3382963"/>
              <a:gd name="connsiteX0" fmla="*/ 0 w 2999232"/>
              <a:gd name="connsiteY0" fmla="*/ 0 h 3382963"/>
              <a:gd name="connsiteX1" fmla="*/ 968249 w 2999232"/>
              <a:gd name="connsiteY1" fmla="*/ 0 h 3382963"/>
              <a:gd name="connsiteX2" fmla="*/ 2999232 w 2999232"/>
              <a:gd name="connsiteY2" fmla="*/ 0 h 3382963"/>
              <a:gd name="connsiteX3" fmla="*/ 2999232 w 2999232"/>
              <a:gd name="connsiteY3" fmla="*/ 3382963 h 3382963"/>
              <a:gd name="connsiteX4" fmla="*/ 0 w 2999232"/>
              <a:gd name="connsiteY4" fmla="*/ 3382963 h 3382963"/>
              <a:gd name="connsiteX5" fmla="*/ 0 w 2999232"/>
              <a:gd name="connsiteY5" fmla="*/ 0 h 3382963"/>
              <a:gd name="connsiteX0" fmla="*/ 0 w 3000249"/>
              <a:gd name="connsiteY0" fmla="*/ 0 h 3382963"/>
              <a:gd name="connsiteX1" fmla="*/ 968249 w 3000249"/>
              <a:gd name="connsiteY1" fmla="*/ 0 h 3382963"/>
              <a:gd name="connsiteX2" fmla="*/ 2999232 w 3000249"/>
              <a:gd name="connsiteY2" fmla="*/ 0 h 3382963"/>
              <a:gd name="connsiteX3" fmla="*/ 3000249 w 3000249"/>
              <a:gd name="connsiteY3" fmla="*/ 274320 h 3382963"/>
              <a:gd name="connsiteX4" fmla="*/ 2999232 w 3000249"/>
              <a:gd name="connsiteY4" fmla="*/ 3382963 h 3382963"/>
              <a:gd name="connsiteX5" fmla="*/ 0 w 3000249"/>
              <a:gd name="connsiteY5" fmla="*/ 3382963 h 3382963"/>
              <a:gd name="connsiteX6" fmla="*/ 0 w 3000249"/>
              <a:gd name="connsiteY6" fmla="*/ 0 h 3382963"/>
              <a:gd name="connsiteX0" fmla="*/ 0 w 3000249"/>
              <a:gd name="connsiteY0" fmla="*/ 0 h 3382963"/>
              <a:gd name="connsiteX1" fmla="*/ 968249 w 3000249"/>
              <a:gd name="connsiteY1" fmla="*/ 0 h 3382963"/>
              <a:gd name="connsiteX2" fmla="*/ 967232 w 3000249"/>
              <a:gd name="connsiteY2" fmla="*/ 274320 h 3382963"/>
              <a:gd name="connsiteX3" fmla="*/ 3000249 w 3000249"/>
              <a:gd name="connsiteY3" fmla="*/ 274320 h 3382963"/>
              <a:gd name="connsiteX4" fmla="*/ 2999232 w 3000249"/>
              <a:gd name="connsiteY4" fmla="*/ 3382963 h 3382963"/>
              <a:gd name="connsiteX5" fmla="*/ 0 w 3000249"/>
              <a:gd name="connsiteY5" fmla="*/ 3382963 h 3382963"/>
              <a:gd name="connsiteX6" fmla="*/ 0 w 3000249"/>
              <a:gd name="connsiteY6" fmla="*/ 0 h 3382963"/>
              <a:gd name="connsiteX0" fmla="*/ 0 w 3000249"/>
              <a:gd name="connsiteY0" fmla="*/ 0 h 3382963"/>
              <a:gd name="connsiteX1" fmla="*/ 968249 w 3000249"/>
              <a:gd name="connsiteY1" fmla="*/ 0 h 3382963"/>
              <a:gd name="connsiteX2" fmla="*/ 967232 w 3000249"/>
              <a:gd name="connsiteY2" fmla="*/ 274320 h 3382963"/>
              <a:gd name="connsiteX3" fmla="*/ 3000249 w 3000249"/>
              <a:gd name="connsiteY3" fmla="*/ 284480 h 3382963"/>
              <a:gd name="connsiteX4" fmla="*/ 2999232 w 3000249"/>
              <a:gd name="connsiteY4" fmla="*/ 3382963 h 3382963"/>
              <a:gd name="connsiteX5" fmla="*/ 0 w 3000249"/>
              <a:gd name="connsiteY5" fmla="*/ 3382963 h 3382963"/>
              <a:gd name="connsiteX6" fmla="*/ 0 w 3000249"/>
              <a:gd name="connsiteY6" fmla="*/ 0 h 3382963"/>
              <a:gd name="connsiteX0" fmla="*/ 0 w 3000249"/>
              <a:gd name="connsiteY0" fmla="*/ 0 h 3382963"/>
              <a:gd name="connsiteX1" fmla="*/ 968249 w 3000249"/>
              <a:gd name="connsiteY1" fmla="*/ 0 h 3382963"/>
              <a:gd name="connsiteX2" fmla="*/ 951992 w 3000249"/>
              <a:gd name="connsiteY2" fmla="*/ 284480 h 3382963"/>
              <a:gd name="connsiteX3" fmla="*/ 3000249 w 3000249"/>
              <a:gd name="connsiteY3" fmla="*/ 284480 h 3382963"/>
              <a:gd name="connsiteX4" fmla="*/ 2999232 w 3000249"/>
              <a:gd name="connsiteY4" fmla="*/ 3382963 h 3382963"/>
              <a:gd name="connsiteX5" fmla="*/ 0 w 3000249"/>
              <a:gd name="connsiteY5" fmla="*/ 3382963 h 3382963"/>
              <a:gd name="connsiteX6" fmla="*/ 0 w 3000249"/>
              <a:gd name="connsiteY6" fmla="*/ 0 h 3382963"/>
              <a:gd name="connsiteX0" fmla="*/ 0 w 3000249"/>
              <a:gd name="connsiteY0" fmla="*/ 0 h 3382963"/>
              <a:gd name="connsiteX1" fmla="*/ 968249 w 3000249"/>
              <a:gd name="connsiteY1" fmla="*/ 0 h 3382963"/>
              <a:gd name="connsiteX2" fmla="*/ 967232 w 3000249"/>
              <a:gd name="connsiteY2" fmla="*/ 284480 h 3382963"/>
              <a:gd name="connsiteX3" fmla="*/ 3000249 w 3000249"/>
              <a:gd name="connsiteY3" fmla="*/ 284480 h 3382963"/>
              <a:gd name="connsiteX4" fmla="*/ 2999232 w 3000249"/>
              <a:gd name="connsiteY4" fmla="*/ 3382963 h 3382963"/>
              <a:gd name="connsiteX5" fmla="*/ 0 w 3000249"/>
              <a:gd name="connsiteY5" fmla="*/ 3382963 h 3382963"/>
              <a:gd name="connsiteX6" fmla="*/ 0 w 3000249"/>
              <a:gd name="connsiteY6" fmla="*/ 0 h 3382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00249" h="3382963">
                <a:moveTo>
                  <a:pt x="0" y="0"/>
                </a:moveTo>
                <a:lnTo>
                  <a:pt x="968249" y="0"/>
                </a:lnTo>
                <a:lnTo>
                  <a:pt x="967232" y="284480"/>
                </a:lnTo>
                <a:lnTo>
                  <a:pt x="3000249" y="284480"/>
                </a:lnTo>
                <a:lnTo>
                  <a:pt x="2999232" y="3382963"/>
                </a:lnTo>
                <a:lnTo>
                  <a:pt x="0" y="3382963"/>
                </a:lnTo>
                <a:lnTo>
                  <a:pt x="0" y="0"/>
                </a:lnTo>
                <a:close/>
              </a:path>
            </a:pathLst>
          </a:custGeo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F7610101-4EEB-48DF-A41F-DA38D737F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3656" y="279792"/>
            <a:ext cx="7777824" cy="986304"/>
          </a:xfrm>
          <a:solidFill>
            <a:schemeClr val="bg2">
              <a:lumMod val="75000"/>
            </a:schemeClr>
          </a:solidFill>
        </p:spPr>
        <p:txBody>
          <a:bodyPr/>
          <a:lstStyle>
            <a:lvl1pPr marL="27432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5" name="Picture Placeholder 23">
            <a:extLst>
              <a:ext uri="{FF2B5EF4-FFF2-40B4-BE49-F238E27FC236}">
                <a16:creationId xmlns:a16="http://schemas.microsoft.com/office/drawing/2014/main" id="{C8DE9984-911D-42E6-9467-9F53414894F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3475038"/>
            <a:ext cx="6096000" cy="3382962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1F2F1F63-2333-48C5-BEEE-7FFCA1436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5147" y="1639615"/>
            <a:ext cx="4817441" cy="4537348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Footer Placeholder 7">
            <a:extLst>
              <a:ext uri="{FF2B5EF4-FFF2-40B4-BE49-F238E27FC236}">
                <a16:creationId xmlns:a16="http://schemas.microsoft.com/office/drawing/2014/main" id="{AF26E33C-9416-4C43-8695-B043D6960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rPr>
              <a:t>Presentation title</a:t>
            </a:r>
          </a:p>
        </p:txBody>
      </p:sp>
      <p:sp>
        <p:nvSpPr>
          <p:cNvPr id="17" name="Slide Number Placeholder 9">
            <a:extLst>
              <a:ext uri="{FF2B5EF4-FFF2-40B4-BE49-F238E27FC236}">
                <a16:creationId xmlns:a16="http://schemas.microsoft.com/office/drawing/2014/main" id="{B7E4E7CA-F2D2-4B67-92FE-3DCE5AB21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B22378F-DCF3-45E7-A045-DB812BFA49C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5558" y="225893"/>
            <a:ext cx="1867541" cy="53452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2D93F11-415D-4391-9464-EA86B4B45F0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062632" y="4766026"/>
            <a:ext cx="2129367" cy="2091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409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5FAC41-B90D-4384-8484-175667AF82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914400"/>
            <a:ext cx="12192000" cy="5029200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220C6F-8D05-41B5-9727-E041D5B9C2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51621" y="1568357"/>
            <a:ext cx="6240379" cy="372128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9A692DB-BC6A-43D5-BAE7-1E8AE1490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1808" y="1758950"/>
            <a:ext cx="5137112" cy="67340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Picture Placeholder 17">
            <a:extLst>
              <a:ext uri="{FF2B5EF4-FFF2-40B4-BE49-F238E27FC236}">
                <a16:creationId xmlns:a16="http://schemas.microsoft.com/office/drawing/2014/main" id="{9B631067-0981-46B9-BB6F-484741846C0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9763" y="642938"/>
            <a:ext cx="4814887" cy="2667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1" name="Picture Placeholder 17">
            <a:extLst>
              <a:ext uri="{FF2B5EF4-FFF2-40B4-BE49-F238E27FC236}">
                <a16:creationId xmlns:a16="http://schemas.microsoft.com/office/drawing/2014/main" id="{7984968B-9811-4180-8D8E-0619C9D3BFB4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39412" y="3631470"/>
            <a:ext cx="4814887" cy="2562738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503D483-6082-4C3B-A4C5-0ACE6698343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82241" y="2365374"/>
            <a:ext cx="5136671" cy="26352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4" name="Footer Placeholder 5">
            <a:extLst>
              <a:ext uri="{FF2B5EF4-FFF2-40B4-BE49-F238E27FC236}">
                <a16:creationId xmlns:a16="http://schemas.microsoft.com/office/drawing/2014/main" id="{CB94B83C-8B92-4303-A841-0D5ED386F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8">
            <a:extLst>
              <a:ext uri="{FF2B5EF4-FFF2-40B4-BE49-F238E27FC236}">
                <a16:creationId xmlns:a16="http://schemas.microsoft.com/office/drawing/2014/main" id="{125F2A8A-5D48-4A14-B0A6-52E55D3E5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6ACF984-E3ED-47BE-B3CB-55454BCFDF7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07992" y="173505"/>
            <a:ext cx="1867541" cy="53452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B10A8EE-B2BC-40F9-93BC-98EDF9B3462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426700" y="5125573"/>
            <a:ext cx="1763395" cy="1732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952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7">
            <a:extLst>
              <a:ext uri="{FF2B5EF4-FFF2-40B4-BE49-F238E27FC236}">
                <a16:creationId xmlns:a16="http://schemas.microsoft.com/office/drawing/2014/main" id="{620C2886-3E99-43F7-A045-F15053959C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4413" y="0"/>
            <a:ext cx="6094412" cy="6854825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D67587-8C0C-40DB-88B2-2CAC45DBF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914400"/>
            <a:ext cx="6094477" cy="5029200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11B7BFF-DF61-4F7F-BC0C-A774104FF41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61774" y="2814975"/>
            <a:ext cx="6769706" cy="1910972"/>
          </a:xfrm>
          <a:solidFill>
            <a:schemeClr val="tx2"/>
          </a:solidFill>
        </p:spPr>
        <p:txBody>
          <a:bodyPr anchor="b">
            <a:noAutofit/>
          </a:bodyPr>
          <a:lstStyle>
            <a:lvl1pPr marL="182880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D0F1B1-D8F9-42A3-B0C7-AADC53D8F39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2000" y="4657726"/>
            <a:ext cx="6769100" cy="731838"/>
          </a:xfrm>
          <a:solidFill>
            <a:schemeClr val="tx2"/>
          </a:solidFill>
        </p:spPr>
        <p:txBody>
          <a:bodyPr>
            <a:noAutofit/>
          </a:bodyPr>
          <a:lstStyle>
            <a:lvl1pPr marL="228600">
              <a:defRPr sz="1500" cap="all" spc="600" baseline="0">
                <a:solidFill>
                  <a:schemeClr val="bg1"/>
                </a:solidFill>
              </a:defRPr>
            </a:lvl1pPr>
            <a:lvl2pPr>
              <a:defRPr sz="1500">
                <a:solidFill>
                  <a:schemeClr val="bg1"/>
                </a:solidFill>
              </a:defRPr>
            </a:lvl2pPr>
            <a:lvl3pPr>
              <a:defRPr sz="1500">
                <a:solidFill>
                  <a:schemeClr val="bg1"/>
                </a:solidFill>
              </a:defRPr>
            </a:lvl3pPr>
            <a:lvl4pPr>
              <a:defRPr sz="1500">
                <a:solidFill>
                  <a:schemeClr val="bg1"/>
                </a:solidFill>
              </a:defRPr>
            </a:lvl4pPr>
            <a:lvl5pPr>
              <a:defRPr sz="15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30AF419-82E2-4499-AFDC-6EA14EE07B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9358" y="189940"/>
            <a:ext cx="1867541" cy="53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859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>
            <a:extLst>
              <a:ext uri="{FF2B5EF4-FFF2-40B4-BE49-F238E27FC236}">
                <a16:creationId xmlns:a16="http://schemas.microsoft.com/office/drawing/2014/main" id="{707196B1-3970-4386-8D54-A2067BA84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413" y="476086"/>
            <a:ext cx="10904435" cy="6896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Footer Placeholder 14">
            <a:extLst>
              <a:ext uri="{FF2B5EF4-FFF2-40B4-BE49-F238E27FC236}">
                <a16:creationId xmlns:a16="http://schemas.microsoft.com/office/drawing/2014/main" id="{9535C1B1-EA9A-48AD-AB3B-00E7FEE05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Slide Number Placeholder 15">
            <a:extLst>
              <a:ext uri="{FF2B5EF4-FFF2-40B4-BE49-F238E27FC236}">
                <a16:creationId xmlns:a16="http://schemas.microsoft.com/office/drawing/2014/main" id="{00B1B695-CA8C-4B38-8D25-4E56BD079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E4B01-1489-40C5-B290-E42D974C10E7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937987" y="1735958"/>
            <a:ext cx="10318036" cy="427622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EC5029E-1FFF-4C48-8708-F100F5FA87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84658" y="536000"/>
            <a:ext cx="1867541" cy="53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976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7A29640D-9D66-4252-AF26-226B9EF38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413" y="476086"/>
            <a:ext cx="10904435" cy="6896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F585F-809A-43CB-A46F-35690087203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285875" y="2066925"/>
            <a:ext cx="9610725" cy="363061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10" name="Footer Placeholder 14">
            <a:extLst>
              <a:ext uri="{FF2B5EF4-FFF2-40B4-BE49-F238E27FC236}">
                <a16:creationId xmlns:a16="http://schemas.microsoft.com/office/drawing/2014/main" id="{1F196FCF-777C-4746-AFAA-ECE173A0B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2" name="Slide Number Placeholder 15">
            <a:extLst>
              <a:ext uri="{FF2B5EF4-FFF2-40B4-BE49-F238E27FC236}">
                <a16:creationId xmlns:a16="http://schemas.microsoft.com/office/drawing/2014/main" id="{CCEC0CD5-B86D-4E13-B3A9-9D3B0CB1B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8B0882F-64BB-48CB-B33D-87847AAB9C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55025" y="553630"/>
            <a:ext cx="1867541" cy="53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64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3E07EFA-7299-44A6-85FB-04EC9B553E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914400"/>
            <a:ext cx="12192000" cy="5029200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43A4CB2-29F8-49C3-8735-106975893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51621" y="1803214"/>
            <a:ext cx="6240379" cy="325288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2574195-3DF9-438B-B8AC-0F2029352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1332" y="2025650"/>
            <a:ext cx="5058209" cy="2355732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pPr>
              <a:lnSpc>
                <a:spcPct val="12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Picture Placeholder 14">
            <a:extLst>
              <a:ext uri="{FF2B5EF4-FFF2-40B4-BE49-F238E27FC236}">
                <a16:creationId xmlns:a16="http://schemas.microsoft.com/office/drawing/2014/main" id="{57FAF158-BFC1-43C2-A23B-B93DEFAE3AB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42925" y="0"/>
            <a:ext cx="5408613" cy="6858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add photo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B1025F5-5E2A-47DC-9E1F-F31EE7629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857" y="4381382"/>
            <a:ext cx="5058209" cy="395405"/>
          </a:xfrm>
        </p:spPr>
        <p:txBody>
          <a:bodyPr anchor="t"/>
          <a:lstStyle>
            <a:lvl1pPr>
              <a:defRPr b="0" cap="all" spc="60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Footer Placeholder 14">
            <a:extLst>
              <a:ext uri="{FF2B5EF4-FFF2-40B4-BE49-F238E27FC236}">
                <a16:creationId xmlns:a16="http://schemas.microsoft.com/office/drawing/2014/main" id="{9F00502A-31A8-40B1-8042-91BBF6469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3" name="Slide Number Placeholder 15">
            <a:extLst>
              <a:ext uri="{FF2B5EF4-FFF2-40B4-BE49-F238E27FC236}">
                <a16:creationId xmlns:a16="http://schemas.microsoft.com/office/drawing/2014/main" id="{85DE54ED-1D6A-4185-BC18-EB63BF4B7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C95761A-EBF6-4F0A-A52D-8860D74982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07991" y="202733"/>
            <a:ext cx="1867541" cy="534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906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98FC1626-6E5A-4321-B003-2ECADA2CD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413" y="476086"/>
            <a:ext cx="10904435" cy="6896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55D66E-614C-4554-AD07-DBF50786CB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905" y="1633493"/>
            <a:ext cx="12192000" cy="522450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FC25CFF-3341-490E-864B-9EE585E7D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905" y="1633494"/>
            <a:ext cx="12192000" cy="5224506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2" name="Footer Placeholder 14">
            <a:extLst>
              <a:ext uri="{FF2B5EF4-FFF2-40B4-BE49-F238E27FC236}">
                <a16:creationId xmlns:a16="http://schemas.microsoft.com/office/drawing/2014/main" id="{1A47F1BE-C6F0-4B08-A876-3ACB9A160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14" name="Slide Number Placeholder 15">
            <a:extLst>
              <a:ext uri="{FF2B5EF4-FFF2-40B4-BE49-F238E27FC236}">
                <a16:creationId xmlns:a16="http://schemas.microsoft.com/office/drawing/2014/main" id="{FCAA1492-8926-496A-9DE4-45E13BA7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48288-2CF3-456E-8691-5772D99F82B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98236" y="1887311"/>
            <a:ext cx="11395528" cy="4343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add content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E001468-751D-4876-B0DB-9BE49A8C4B8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78825" y="553630"/>
            <a:ext cx="1867541" cy="53452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4F2E418-0C3B-4950-8A93-844AC654637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742269" y="5435600"/>
            <a:ext cx="1447826" cy="14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789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1D1103D-8943-46F2-B18E-36FF38CAF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413" y="476086"/>
            <a:ext cx="10904435" cy="6896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02D366-4C48-4324-8771-8F9E7BECD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905" y="1633493"/>
            <a:ext cx="12192000" cy="522450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139FB3E-2A6A-4BE8-9D79-47B91471C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4370" y="1641780"/>
            <a:ext cx="12192000" cy="5224506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11" name="Footer Placeholder 14">
            <a:extLst>
              <a:ext uri="{FF2B5EF4-FFF2-40B4-BE49-F238E27FC236}">
                <a16:creationId xmlns:a16="http://schemas.microsoft.com/office/drawing/2014/main" id="{7E3BBCB1-5D3D-4802-A48D-5D6A7BA51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9413" y="6356350"/>
            <a:ext cx="6291108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t>Presentation title</a:t>
            </a:r>
          </a:p>
        </p:txBody>
      </p:sp>
      <p:sp>
        <p:nvSpPr>
          <p:cNvPr id="13" name="Slide Number Placeholder 15">
            <a:extLst>
              <a:ext uri="{FF2B5EF4-FFF2-40B4-BE49-F238E27FC236}">
                <a16:creationId xmlns:a16="http://schemas.microsoft.com/office/drawing/2014/main" id="{CECD9BDC-A2A2-40A0-8DAD-4C56EBE1B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07939" y="6356350"/>
            <a:ext cx="84464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E3704-0282-421F-BA62-C1A7E0B072E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1619250"/>
            <a:ext cx="10515600" cy="48482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add content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5EFDEA2-01CE-44D4-B30B-99EA539B052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86259" y="559177"/>
            <a:ext cx="1867541" cy="53452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A346953-2D76-479A-82CD-189412E1B27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742269" y="5435600"/>
            <a:ext cx="1447826" cy="142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577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AE79F0E-E6F3-4029-A461-CBE56588470B}"/>
              </a:ext>
            </a:extLst>
          </p:cNvPr>
          <p:cNvSpPr/>
          <p:nvPr/>
        </p:nvSpPr>
        <p:spPr>
          <a:xfrm>
            <a:off x="0" y="0"/>
            <a:ext cx="12192000" cy="986306"/>
          </a:xfrm>
          <a:prstGeom prst="rect">
            <a:avLst/>
          </a:prstGeom>
          <a:pattFill prst="lgGrid">
            <a:fgClr>
              <a:schemeClr val="tx2">
                <a:lumMod val="10000"/>
                <a:lumOff val="90000"/>
              </a:schemeClr>
            </a:fgClr>
            <a:bgClr>
              <a:schemeClr val="bg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D5D58A2-1B1F-4DF4-936E-885ECC73E6F0}"/>
              </a:ext>
            </a:extLst>
          </p:cNvPr>
          <p:cNvSpPr/>
          <p:nvPr/>
        </p:nvSpPr>
        <p:spPr>
          <a:xfrm>
            <a:off x="350520" y="279792"/>
            <a:ext cx="11475720" cy="98630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tIns="182880" rIns="182880" rtlCol="0" anchor="ctr"/>
          <a:lstStyle/>
          <a:p>
            <a:endParaRPr lang="en-US" sz="2400" b="1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D9B9AA-BDD3-49A4-84E0-99DC3EF10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413" y="476086"/>
            <a:ext cx="10904435" cy="68960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EB1D57-5959-4202-BB86-AFBA794FA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9412" y="1639615"/>
            <a:ext cx="10904435" cy="4537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62D90-3DF7-4BB4-808C-F89E35410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9413" y="6356350"/>
            <a:ext cx="62911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76974-1464-4D58-B215-6330057767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07939" y="6356350"/>
            <a:ext cx="84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E20EFF4B-E35B-4DE6-97A9-05E54E649A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380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3" r:id="rId12"/>
    <p:sldLayoutId id="2147483722" r:id="rId13"/>
  </p:sldLayoutIdLst>
  <p:hf hdr="0"/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1" kern="1200" spc="150" baseline="0" dirty="0" smtClean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500"/>
        </a:spcBef>
        <a:buClr>
          <a:schemeClr val="accent2"/>
        </a:buClr>
        <a:buFontTx/>
        <a:buNone/>
        <a:defRPr sz="1500" b="1" kern="1200" spc="150" baseline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2"/>
        </a:buClr>
        <a:buFontTx/>
        <a:buNone/>
        <a:defRPr sz="1500" kern="1200" spc="150" baseline="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2"/>
        </a:buClr>
        <a:buFontTx/>
        <a:buNone/>
        <a:defRPr sz="1400" kern="1200" spc="15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2"/>
        </a:buClr>
        <a:buFontTx/>
        <a:buNone/>
        <a:defRPr sz="1400" kern="1200" spc="150" baseline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accent2"/>
        </a:buClr>
        <a:buFontTx/>
        <a:buNone/>
        <a:defRPr sz="1400" kern="1200" spc="1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le 33">
            <a:extLst>
              <a:ext uri="{FF2B5EF4-FFF2-40B4-BE49-F238E27FC236}">
                <a16:creationId xmlns:a16="http://schemas.microsoft.com/office/drawing/2014/main" id="{2DFE6010-0FC2-4302-8ABC-58026AC35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7594" y="1328058"/>
            <a:ext cx="5096630" cy="3378338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B71D9795-9EFD-4748-87B7-4471EFF0022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948480" y="4668045"/>
            <a:ext cx="5096630" cy="1000125"/>
          </a:xfrm>
        </p:spPr>
        <p:txBody>
          <a:bodyPr/>
          <a:lstStyle/>
          <a:p>
            <a:r>
              <a:rPr lang="en-US" dirty="0"/>
              <a:t>Presenter Name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97C531A-4437-438B-B1E6-C34917C897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8758" y="873971"/>
            <a:ext cx="1867541" cy="53452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F8A2C61-54BF-4924-B1FC-D310ACE26C74}"/>
              </a:ext>
            </a:extLst>
          </p:cNvPr>
          <p:cNvSpPr/>
          <p:nvPr/>
        </p:nvSpPr>
        <p:spPr>
          <a:xfrm>
            <a:off x="628877" y="644525"/>
            <a:ext cx="4810383" cy="5583077"/>
          </a:xfrm>
          <a:prstGeom prst="rect">
            <a:avLst/>
          </a:prstGeom>
          <a:solidFill>
            <a:srgbClr val="2640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32FC836-01A7-4BD3-9F71-EA0721F267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0289" y="4857112"/>
            <a:ext cx="1648971" cy="1356363"/>
          </a:xfrm>
          <a:prstGeom prst="rect">
            <a:avLst/>
          </a:prstGeom>
        </p:spPr>
      </p:pic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DEB57D4-92C7-450A-849D-388D03C448E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597852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CB81023-500C-4992-B2F0-6483E4217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B83ADE7-782B-4A46-9039-F3FB61F08F0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4B185E-917A-48BF-9849-D5DB46D8C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rPr>
              <a:t>Presentation title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D0219A-0AFC-4A39-B14D-99109C1D6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20EFF4B-E35B-4DE6-97A9-05E54E649A1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232323">
                    <a:lumMod val="90000"/>
                    <a:lumOff val="10000"/>
                  </a:srgbClr>
                </a:solidFill>
                <a:effectLst/>
                <a:uLnTx/>
                <a:uFillTx/>
                <a:latin typeface="Meiryo U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232323">
                  <a:lumMod val="90000"/>
                  <a:lumOff val="10000"/>
                </a:srgbClr>
              </a:solidFill>
              <a:effectLst/>
              <a:uLnTx/>
              <a:uFillTx/>
              <a:latin typeface="Meiryo U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644381"/>
      </p:ext>
    </p:extLst>
  </p:cSld>
  <p:clrMapOvr>
    <a:masterClrMapping/>
  </p:clrMapOvr>
</p:sld>
</file>

<file path=ppt/theme/theme1.xml><?xml version="1.0" encoding="utf-8"?>
<a:theme xmlns:a="http://schemas.openxmlformats.org/drawingml/2006/main" name="MeiryoVTI">
  <a:themeElements>
    <a:clrScheme name="Meiryo">
      <a:dk1>
        <a:srgbClr val="232323"/>
      </a:dk1>
      <a:lt1>
        <a:srgbClr val="FFFFFF"/>
      </a:lt1>
      <a:dk2>
        <a:srgbClr val="231B23"/>
      </a:dk2>
      <a:lt2>
        <a:srgbClr val="FCF5E5"/>
      </a:lt2>
      <a:accent1>
        <a:srgbClr val="FDA431"/>
      </a:accent1>
      <a:accent2>
        <a:srgbClr val="4DA1A8"/>
      </a:accent2>
      <a:accent3>
        <a:srgbClr val="B9D587"/>
      </a:accent3>
      <a:accent4>
        <a:srgbClr val="E8BD32"/>
      </a:accent4>
      <a:accent5>
        <a:srgbClr val="809EC2"/>
      </a:accent5>
      <a:accent6>
        <a:srgbClr val="E3ADB6"/>
      </a:accent6>
      <a:hlink>
        <a:srgbClr val="34ADB6"/>
      </a:hlink>
      <a:folHlink>
        <a:srgbClr val="B2B2B2"/>
      </a:folHlink>
    </a:clrScheme>
    <a:fontScheme name="Meiryo UI">
      <a:majorFont>
        <a:latin typeface="Meiryo UI"/>
        <a:ea typeface=""/>
        <a:cs typeface=""/>
      </a:majorFont>
      <a:minorFont>
        <a:latin typeface="Meiryo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riyo_Win32_JC_SL_v2.potx" id="{77663EF8-81AF-4A53-AD14-18F5794291B2}" vid="{1972F907-976D-4EFE-B456-F83CC7D3E4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B4605F9-2AA0-4698-BBDB-0F81CCABFD7B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E389B4F5-D858-4228-A1A8-F9C09A238B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F5A4AD-A372-48FB-978B-A62EF04BB6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Meriyo design</Template>
  <TotalTime>388</TotalTime>
  <Words>7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Meiryo</vt:lpstr>
      <vt:lpstr>Meiryo UI</vt:lpstr>
      <vt:lpstr>Arial</vt:lpstr>
      <vt:lpstr>Calibri</vt:lpstr>
      <vt:lpstr>MeiryoVTI</vt:lpstr>
      <vt:lpstr>Presentation title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Reviewer</dc:creator>
  <cp:lastModifiedBy>Reviewer</cp:lastModifiedBy>
  <cp:revision>15</cp:revision>
  <dcterms:created xsi:type="dcterms:W3CDTF">2024-12-25T02:26:11Z</dcterms:created>
  <dcterms:modified xsi:type="dcterms:W3CDTF">2025-01-22T02:24:15Z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