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0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5226" autoAdjust="0"/>
  </p:normalViewPr>
  <p:slideViewPr>
    <p:cSldViewPr snapToGrid="0">
      <p:cViewPr varScale="1">
        <p:scale>
          <a:sx n="160" d="100"/>
          <a:sy n="160" d="100"/>
        </p:scale>
        <p:origin x="108" y="1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4948" y="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BB03A1-C24F-4AEB-9DD5-D5017ED06F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B5780-3D57-4E6A-BC9A-0C96CD0512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77B77-5EE6-4093-AC8C-63883B0D4818}" type="datetimeFigureOut">
              <a:rPr lang="en-US" smtClean="0"/>
              <a:t>1/22/2025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363907-A416-496F-891A-9B09D46C50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685EE-62FF-4BE0-9742-02426CC68A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FDE1-B145-40CB-B667-FBD1AC713B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511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E6DE8-1D09-4157-BE91-8AE8974945A2}" type="datetimeFigureOut">
              <a:rPr lang="en-US" smtClean="0"/>
              <a:t>1/22/2025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C198C-F94F-45D5-B9E3-B6FFB8BCA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0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E96E83-048C-4132-9ABC-E5A0C22D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E498F49-BE12-4A88-909F-4B988B236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60267AE-9C0D-4634-B312-C6DD54710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41003" y="640080"/>
            <a:ext cx="6111585" cy="5577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BECD51-9119-4996-B4FC-2AD432164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7594" y="1328058"/>
            <a:ext cx="5096630" cy="3378338"/>
          </a:xfrm>
        </p:spPr>
        <p:txBody>
          <a:bodyPr anchor="b">
            <a:normAutofit/>
          </a:bodyPr>
          <a:lstStyle>
            <a:lvl1pPr>
              <a:defRPr sz="54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956F6DB6-D6E1-4A50-9114-8601DF94219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9763" y="635000"/>
            <a:ext cx="4800600" cy="557847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5381B5BB-CEA3-436C-8A43-C3C4889F11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48480" y="4668045"/>
            <a:ext cx="5096630" cy="1000125"/>
          </a:xfrm>
        </p:spPr>
        <p:txBody>
          <a:bodyPr>
            <a:noAutofit/>
          </a:bodyPr>
          <a:lstStyle>
            <a:lvl1pPr>
              <a:defRPr sz="2400" b="0" cap="all" spc="600" baseline="0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5144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B16675-8FAE-4CCE-870E-B08D5FEC0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399"/>
            <a:ext cx="12192000" cy="5305425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B58518-7725-4310-9D89-9253D668F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9280"/>
            <a:ext cx="1219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955907E-5B49-47DA-BB56-B83884842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11" y="222436"/>
            <a:ext cx="5058209" cy="673405"/>
          </a:xfrm>
        </p:spPr>
        <p:txBody>
          <a:bodyPr>
            <a:normAutofit/>
          </a:bodyPr>
          <a:lstStyle>
            <a:lvl1pPr>
              <a:defRPr spc="150" baseline="0">
                <a:solidFill>
                  <a:schemeClr val="bg1"/>
                </a:solidFill>
              </a:defRPr>
            </a:lvl1pPr>
          </a:lstStyle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51961C9-4342-4735-9F69-30FC4EE60D8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010884" y="1481580"/>
            <a:ext cx="4727735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 spc="150"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A75FE27-57B7-4D26-BF6D-E63BF9CB13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10884" y="2069955"/>
            <a:ext cx="4727735" cy="387364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9516EBD4-3BCF-4167-9401-08DF67EF59C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57949" y="1481579"/>
            <a:ext cx="4727735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 spc="150"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5A32EF6-47B8-4B22-99CB-D1B4F6B4B62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457949" y="2069955"/>
            <a:ext cx="4727735" cy="387364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13" name="Footer Placeholder 14">
            <a:extLst>
              <a:ext uri="{FF2B5EF4-FFF2-40B4-BE49-F238E27FC236}">
                <a16:creationId xmlns:a16="http://schemas.microsoft.com/office/drawing/2014/main" id="{8D02CE16-361C-4C84-A178-402C2D4AF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5" name="Slide Number Placeholder 15">
            <a:extLst>
              <a:ext uri="{FF2B5EF4-FFF2-40B4-BE49-F238E27FC236}">
                <a16:creationId xmlns:a16="http://schemas.microsoft.com/office/drawing/2014/main" id="{F5EF3406-552A-4C2E-A1B4-D3EAD5D1F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ED4C80E-4D32-458D-9FC5-3C5593831A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42269" y="5435600"/>
            <a:ext cx="1447826" cy="14224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D80AF70-5C98-44E5-A6CB-A34DC0DCCF4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080009" y="222436"/>
            <a:ext cx="1774381" cy="44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2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B9BB029-1123-4E6E-8996-6F9666150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399"/>
            <a:ext cx="12192000" cy="5305425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2AA1BD-C769-474A-A258-6051FAAB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C21E751-E5D0-431E-BDB3-E8D22FCF7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11" y="222436"/>
            <a:ext cx="5058209" cy="673405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307227E-0323-4608-B721-487D3010A5D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48935" y="1472055"/>
            <a:ext cx="3519028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073925-D167-4366-8AF4-3DBCD83A89D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48935" y="2057605"/>
            <a:ext cx="3519028" cy="388599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A778932-CE6D-42D3-9C40-80AD4D7F467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336486" y="1466406"/>
            <a:ext cx="3519028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2FCF78AB-4697-4170-B73C-39E8D202A8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336486" y="2057605"/>
            <a:ext cx="3519028" cy="388599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BBD3120-B5E0-433B-BB1E-BCEFD93EEE5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024037" y="1472055"/>
            <a:ext cx="3519028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8EBEB77-9309-408B-BF35-68D07856A90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024037" y="2057605"/>
            <a:ext cx="3519028" cy="388599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11" name="Footer Placeholder 14">
            <a:extLst>
              <a:ext uri="{FF2B5EF4-FFF2-40B4-BE49-F238E27FC236}">
                <a16:creationId xmlns:a16="http://schemas.microsoft.com/office/drawing/2014/main" id="{7B260FE5-7B07-4149-85C7-9CD9D4E70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3" name="Slide Number Placeholder 15">
            <a:extLst>
              <a:ext uri="{FF2B5EF4-FFF2-40B4-BE49-F238E27FC236}">
                <a16:creationId xmlns:a16="http://schemas.microsoft.com/office/drawing/2014/main" id="{DDC42D1B-76B7-44EC-B6FD-6D0C6565A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FC05576-F0E5-4ABB-A95D-C6299D6799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42269" y="5435600"/>
            <a:ext cx="1447826" cy="1422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C80DAA-BC98-4034-B13E-062C73238AA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080009" y="222436"/>
            <a:ext cx="1774381" cy="44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529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CCEB0E-12E7-488A-A219-2ABDE6870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9863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67202C9-94B9-46C7-8ADD-2C7E6DE6E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332" y="278342"/>
            <a:ext cx="7777823" cy="986304"/>
          </a:xfrm>
          <a:solidFill>
            <a:schemeClr val="bg2">
              <a:lumMod val="75000"/>
            </a:schemeClr>
          </a:solidFill>
        </p:spPr>
        <p:txBody>
          <a:bodyPr tIns="274320"/>
          <a:lstStyle>
            <a:lvl1pPr marL="27432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5EAC607-595F-4F95-88EB-0BEA170D4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412" y="1653479"/>
            <a:ext cx="6291107" cy="45373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B7789921-321D-4251-A0D9-9708843C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22" name="Picture Placeholder 17">
            <a:extLst>
              <a:ext uri="{FF2B5EF4-FFF2-40B4-BE49-F238E27FC236}">
                <a16:creationId xmlns:a16="http://schemas.microsoft.com/office/drawing/2014/main" id="{DF6EB92D-D010-4A13-93AD-A27A90A4830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34656" y="2316047"/>
            <a:ext cx="4657725" cy="2222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3" name="Picture Placeholder 17">
            <a:extLst>
              <a:ext uri="{FF2B5EF4-FFF2-40B4-BE49-F238E27FC236}">
                <a16:creationId xmlns:a16="http://schemas.microsoft.com/office/drawing/2014/main" id="{20568266-00E0-4C81-A71A-DCF95384109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35939" y="4634050"/>
            <a:ext cx="4657725" cy="2222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6" name="Slide Number Placeholder 7">
            <a:extLst>
              <a:ext uri="{FF2B5EF4-FFF2-40B4-BE49-F238E27FC236}">
                <a16:creationId xmlns:a16="http://schemas.microsoft.com/office/drawing/2014/main" id="{FF3A4E9C-6CC0-4587-BF21-5EC4C13DD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20EFF4B-E35B-4DE6-97A9-05E54E649A1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12194ED-B6BE-436A-9524-9109E7826C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42269" y="5435600"/>
            <a:ext cx="1447826" cy="1422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5009A65-4CF5-4AC5-BE10-2D92087EA20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23500" y="251980"/>
            <a:ext cx="1678416" cy="48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728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82907218-B50F-49FD-AD54-AB4516C4A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29000"/>
            <a:ext cx="12192000" cy="2802362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C9376FF-CCF9-409D-9C56-0478207D1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4187" y="3429000"/>
            <a:ext cx="10663626" cy="224872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100F12B7-72C7-4FE1-ACC5-E25F1F670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5359" y="3637127"/>
            <a:ext cx="10065679" cy="149376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25F1DA91-F20A-4A08-93BE-9F98E06C49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3836" y="5023536"/>
            <a:ext cx="10065679" cy="569873"/>
          </a:xfrm>
        </p:spPr>
        <p:txBody>
          <a:bodyPr>
            <a:normAutofit/>
          </a:bodyPr>
          <a:lstStyle>
            <a:lvl1pPr>
              <a:defRPr b="0" cap="all" spc="600" baseline="0"/>
            </a:lvl1pPr>
          </a:lstStyle>
          <a:p>
            <a:pPr>
              <a:lnSpc>
                <a:spcPct val="120000"/>
              </a:lnSpc>
            </a:pPr>
            <a:r>
              <a:rPr lang="en-US" sz="2000"/>
              <a:t>Click to edit Master subtitle style</a:t>
            </a:r>
            <a:endParaRPr lang="en-US" sz="20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A878EE-90F1-4A49-B6BE-AE85B98C9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3424" y="5677726"/>
            <a:ext cx="10661904" cy="1645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40" name="Picture Placeholder 31">
            <a:extLst>
              <a:ext uri="{FF2B5EF4-FFF2-40B4-BE49-F238E27FC236}">
                <a16:creationId xmlns:a16="http://schemas.microsoft.com/office/drawing/2014/main" id="{AD3270F6-1E4E-4411-8D4E-828E3720DCB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63588" y="642938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ABF929F-94D1-4759-B7F8-13A234DA34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02338" y="643636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BFF7B305-12DD-40D5-8129-BBA665ACA34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40470" y="643636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2" name="Picture Placeholder 31">
            <a:extLst>
              <a:ext uri="{FF2B5EF4-FFF2-40B4-BE49-F238E27FC236}">
                <a16:creationId xmlns:a16="http://schemas.microsoft.com/office/drawing/2014/main" id="{9D7B5BDC-1B7A-4894-9620-E84D2D48F24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78301" y="643636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8" name="Footer Placeholder 7">
            <a:extLst>
              <a:ext uri="{FF2B5EF4-FFF2-40B4-BE49-F238E27FC236}">
                <a16:creationId xmlns:a16="http://schemas.microsoft.com/office/drawing/2014/main" id="{4E2B39E4-0727-4A5A-BC57-AA9E8DE04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02FAE9E6-8F24-4563-93BC-C0A14B8D4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16B81F-97CD-4934-852B-F0AECFD05D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4403CC7-459C-47C2-B992-614DC0E047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1055" y="181119"/>
            <a:ext cx="1678416" cy="48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76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774C51C-DE04-4D68-8852-9074F70289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1445093"/>
            <a:ext cx="12191999" cy="4819182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FFAE35-BD0D-4D19-892D-36475DD528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63656" y="0"/>
            <a:ext cx="8128343" cy="9863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2" name="Picture Placeholder 18">
            <a:extLst>
              <a:ext uri="{FF2B5EF4-FFF2-40B4-BE49-F238E27FC236}">
                <a16:creationId xmlns:a16="http://schemas.microsoft.com/office/drawing/2014/main" id="{FE2031E3-F975-4AFF-B76E-6BB46A2D348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090671" y="0"/>
            <a:ext cx="3000249" cy="3382963"/>
          </a:xfrm>
          <a:custGeom>
            <a:avLst/>
            <a:gdLst>
              <a:gd name="connsiteX0" fmla="*/ 0 w 2999232"/>
              <a:gd name="connsiteY0" fmla="*/ 0 h 3382963"/>
              <a:gd name="connsiteX1" fmla="*/ 2999232 w 2999232"/>
              <a:gd name="connsiteY1" fmla="*/ 0 h 3382963"/>
              <a:gd name="connsiteX2" fmla="*/ 2999232 w 2999232"/>
              <a:gd name="connsiteY2" fmla="*/ 3382963 h 3382963"/>
              <a:gd name="connsiteX3" fmla="*/ 0 w 2999232"/>
              <a:gd name="connsiteY3" fmla="*/ 3382963 h 3382963"/>
              <a:gd name="connsiteX4" fmla="*/ 0 w 2999232"/>
              <a:gd name="connsiteY4" fmla="*/ 0 h 3382963"/>
              <a:gd name="connsiteX0" fmla="*/ 0 w 2999232"/>
              <a:gd name="connsiteY0" fmla="*/ 0 h 3382963"/>
              <a:gd name="connsiteX1" fmla="*/ 968249 w 2999232"/>
              <a:gd name="connsiteY1" fmla="*/ 0 h 3382963"/>
              <a:gd name="connsiteX2" fmla="*/ 2999232 w 2999232"/>
              <a:gd name="connsiteY2" fmla="*/ 0 h 3382963"/>
              <a:gd name="connsiteX3" fmla="*/ 2999232 w 2999232"/>
              <a:gd name="connsiteY3" fmla="*/ 3382963 h 3382963"/>
              <a:gd name="connsiteX4" fmla="*/ 0 w 2999232"/>
              <a:gd name="connsiteY4" fmla="*/ 3382963 h 3382963"/>
              <a:gd name="connsiteX5" fmla="*/ 0 w 2999232"/>
              <a:gd name="connsiteY5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2999232 w 3000249"/>
              <a:gd name="connsiteY2" fmla="*/ 0 h 3382963"/>
              <a:gd name="connsiteX3" fmla="*/ 3000249 w 3000249"/>
              <a:gd name="connsiteY3" fmla="*/ 27432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67232 w 3000249"/>
              <a:gd name="connsiteY2" fmla="*/ 274320 h 3382963"/>
              <a:gd name="connsiteX3" fmla="*/ 3000249 w 3000249"/>
              <a:gd name="connsiteY3" fmla="*/ 27432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67232 w 3000249"/>
              <a:gd name="connsiteY2" fmla="*/ 274320 h 3382963"/>
              <a:gd name="connsiteX3" fmla="*/ 3000249 w 3000249"/>
              <a:gd name="connsiteY3" fmla="*/ 28448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51992 w 3000249"/>
              <a:gd name="connsiteY2" fmla="*/ 284480 h 3382963"/>
              <a:gd name="connsiteX3" fmla="*/ 3000249 w 3000249"/>
              <a:gd name="connsiteY3" fmla="*/ 28448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67232 w 3000249"/>
              <a:gd name="connsiteY2" fmla="*/ 284480 h 3382963"/>
              <a:gd name="connsiteX3" fmla="*/ 3000249 w 3000249"/>
              <a:gd name="connsiteY3" fmla="*/ 28448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0249" h="3382963">
                <a:moveTo>
                  <a:pt x="0" y="0"/>
                </a:moveTo>
                <a:lnTo>
                  <a:pt x="968249" y="0"/>
                </a:lnTo>
                <a:lnTo>
                  <a:pt x="967232" y="284480"/>
                </a:lnTo>
                <a:lnTo>
                  <a:pt x="3000249" y="284480"/>
                </a:lnTo>
                <a:lnTo>
                  <a:pt x="2999232" y="3382963"/>
                </a:lnTo>
                <a:lnTo>
                  <a:pt x="0" y="3382963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610101-4EEB-48DF-A41F-DA38D737F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3656" y="279792"/>
            <a:ext cx="7777824" cy="986304"/>
          </a:xfrm>
          <a:solidFill>
            <a:schemeClr val="bg2">
              <a:lumMod val="75000"/>
            </a:schemeClr>
          </a:solidFill>
        </p:spPr>
        <p:txBody>
          <a:bodyPr/>
          <a:lstStyle>
            <a:lvl1pPr marL="27432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Picture Placeholder 23">
            <a:extLst>
              <a:ext uri="{FF2B5EF4-FFF2-40B4-BE49-F238E27FC236}">
                <a16:creationId xmlns:a16="http://schemas.microsoft.com/office/drawing/2014/main" id="{C8DE9984-911D-42E6-9467-9F53414894F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3475038"/>
            <a:ext cx="6096000" cy="338296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F2F1F63-2333-48C5-BEEE-7FFCA1436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5147" y="1639615"/>
            <a:ext cx="4817441" cy="4537348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AF26E33C-9416-4C43-8695-B043D6960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rPr>
              <a:t>Presentation title</a:t>
            </a:r>
          </a:p>
        </p:txBody>
      </p:sp>
      <p:sp>
        <p:nvSpPr>
          <p:cNvPr id="17" name="Slide Number Placeholder 9">
            <a:extLst>
              <a:ext uri="{FF2B5EF4-FFF2-40B4-BE49-F238E27FC236}">
                <a16:creationId xmlns:a16="http://schemas.microsoft.com/office/drawing/2014/main" id="{B7E4E7CA-F2D2-4B67-92FE-3DCE5AB21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2D93F11-415D-4391-9464-EA86B4B45F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62632" y="4766026"/>
            <a:ext cx="2129367" cy="209197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B5092D3-245B-4BBD-A87E-46743A00A22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0500" y="495115"/>
            <a:ext cx="1678416" cy="48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40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5FAC41-B90D-4384-8484-175667AF8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400"/>
            <a:ext cx="12192000" cy="50292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220C6F-8D05-41B5-9727-E041D5B9C2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51621" y="1568357"/>
            <a:ext cx="6240379" cy="372128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9A692DB-BC6A-43D5-BAE7-1E8AE1490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1808" y="1758950"/>
            <a:ext cx="5137112" cy="67340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Picture Placeholder 17">
            <a:extLst>
              <a:ext uri="{FF2B5EF4-FFF2-40B4-BE49-F238E27FC236}">
                <a16:creationId xmlns:a16="http://schemas.microsoft.com/office/drawing/2014/main" id="{9B631067-0981-46B9-BB6F-484741846C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9763" y="642938"/>
            <a:ext cx="4814887" cy="2667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7984968B-9811-4180-8D8E-0619C9D3BFB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9412" y="3631470"/>
            <a:ext cx="4814887" cy="256273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503D483-6082-4C3B-A4C5-0ACE6698343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82241" y="2365374"/>
            <a:ext cx="5136671" cy="26352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Footer Placeholder 5">
            <a:extLst>
              <a:ext uri="{FF2B5EF4-FFF2-40B4-BE49-F238E27FC236}">
                <a16:creationId xmlns:a16="http://schemas.microsoft.com/office/drawing/2014/main" id="{CB94B83C-8B92-4303-A841-0D5ED386F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125F2A8A-5D48-4A14-B0A6-52E55D3E5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B10A8EE-B2BC-40F9-93BC-98EDF9B346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26700" y="5125573"/>
            <a:ext cx="1763395" cy="17324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83A0C98-9C22-4B5D-82C2-C3B85C19752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1055" y="227635"/>
            <a:ext cx="1678416" cy="48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5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620C2886-3E99-43F7-A045-F15053959C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4413" y="0"/>
            <a:ext cx="6094412" cy="68548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D67587-8C0C-40DB-88B2-2CAC45DBF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400"/>
            <a:ext cx="6094477" cy="50292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11B7BFF-DF61-4F7F-BC0C-A774104FF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1774" y="2814975"/>
            <a:ext cx="6769706" cy="1910972"/>
          </a:xfrm>
          <a:solidFill>
            <a:schemeClr val="tx2"/>
          </a:solidFill>
        </p:spPr>
        <p:txBody>
          <a:bodyPr anchor="b">
            <a:noAutofit/>
          </a:bodyPr>
          <a:lstStyle>
            <a:lvl1pPr marL="182880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0F1B1-D8F9-42A3-B0C7-AADC53D8F3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2000" y="4657726"/>
            <a:ext cx="6769100" cy="731838"/>
          </a:xfrm>
          <a:solidFill>
            <a:schemeClr val="tx2"/>
          </a:solidFill>
        </p:spPr>
        <p:txBody>
          <a:bodyPr>
            <a:noAutofit/>
          </a:bodyPr>
          <a:lstStyle>
            <a:lvl1pPr marL="228600">
              <a:defRPr sz="1500" cap="all" spc="600" baseline="0">
                <a:solidFill>
                  <a:schemeClr val="bg1"/>
                </a:solidFill>
              </a:defRPr>
            </a:lvl1pPr>
            <a:lvl2pPr>
              <a:defRPr sz="1500">
                <a:solidFill>
                  <a:schemeClr val="bg1"/>
                </a:solidFill>
              </a:defRPr>
            </a:lvl2pPr>
            <a:lvl3pPr>
              <a:defRPr sz="1500">
                <a:solidFill>
                  <a:schemeClr val="bg1"/>
                </a:solidFill>
              </a:defRPr>
            </a:lvl3pPr>
            <a:lvl4pPr>
              <a:defRPr sz="1500">
                <a:solidFill>
                  <a:schemeClr val="bg1"/>
                </a:solidFill>
              </a:defRPr>
            </a:lvl4pPr>
            <a:lvl5pPr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FB3152-AFCD-4922-8B95-7CC97FD214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966" y="229705"/>
            <a:ext cx="1678416" cy="48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85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707196B1-3970-4386-8D54-A2067BA84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Footer Placeholder 14">
            <a:extLst>
              <a:ext uri="{FF2B5EF4-FFF2-40B4-BE49-F238E27FC236}">
                <a16:creationId xmlns:a16="http://schemas.microsoft.com/office/drawing/2014/main" id="{9535C1B1-EA9A-48AD-AB3B-00E7FEE05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Slide Number Placeholder 15">
            <a:extLst>
              <a:ext uri="{FF2B5EF4-FFF2-40B4-BE49-F238E27FC236}">
                <a16:creationId xmlns:a16="http://schemas.microsoft.com/office/drawing/2014/main" id="{00B1B695-CA8C-4B38-8D25-4E56BD079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E4B01-1489-40C5-B290-E42D974C10E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7987" y="1735958"/>
            <a:ext cx="10318036" cy="427622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63797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A29640D-9D66-4252-AF26-226B9EF3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F585F-809A-43CB-A46F-35690087203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85875" y="2066925"/>
            <a:ext cx="9610725" cy="36306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0" name="Footer Placeholder 14">
            <a:extLst>
              <a:ext uri="{FF2B5EF4-FFF2-40B4-BE49-F238E27FC236}">
                <a16:creationId xmlns:a16="http://schemas.microsoft.com/office/drawing/2014/main" id="{1F196FCF-777C-4746-AFAA-ECE173A0B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15">
            <a:extLst>
              <a:ext uri="{FF2B5EF4-FFF2-40B4-BE49-F238E27FC236}">
                <a16:creationId xmlns:a16="http://schemas.microsoft.com/office/drawing/2014/main" id="{CCEC0CD5-B86D-4E13-B3A9-9D3B0CB1B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764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3E07EFA-7299-44A6-85FB-04EC9B553E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400"/>
            <a:ext cx="12192000" cy="50292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3A4CB2-29F8-49C3-8735-106975893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51621" y="1803214"/>
            <a:ext cx="6240379" cy="325288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2574195-3DF9-438B-B8AC-0F2029352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1332" y="2025650"/>
            <a:ext cx="5058209" cy="2355732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57FAF158-BFC1-43C2-A23B-B93DEFAE3A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925" y="0"/>
            <a:ext cx="5408613" cy="6858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B1025F5-5E2A-47DC-9E1F-F31EE7629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857" y="4381382"/>
            <a:ext cx="5058209" cy="395405"/>
          </a:xfrm>
        </p:spPr>
        <p:txBody>
          <a:bodyPr anchor="t"/>
          <a:lstStyle>
            <a:lvl1pPr>
              <a:defRPr b="0" cap="all" spc="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Footer Placeholder 14">
            <a:extLst>
              <a:ext uri="{FF2B5EF4-FFF2-40B4-BE49-F238E27FC236}">
                <a16:creationId xmlns:a16="http://schemas.microsoft.com/office/drawing/2014/main" id="{9F00502A-31A8-40B1-8042-91BBF6469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3" name="Slide Number Placeholder 15">
            <a:extLst>
              <a:ext uri="{FF2B5EF4-FFF2-40B4-BE49-F238E27FC236}">
                <a16:creationId xmlns:a16="http://schemas.microsoft.com/office/drawing/2014/main" id="{85DE54ED-1D6A-4185-BC18-EB63BF4B7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638DE20-52A5-404B-9643-E43CE866E4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30366" y="217005"/>
            <a:ext cx="1678416" cy="48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90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98FC1626-6E5A-4321-B003-2ECADA2CD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55D66E-614C-4554-AD07-DBF50786C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05" y="1633493"/>
            <a:ext cx="12192000" cy="52245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C25CFF-3341-490E-864B-9EE585E7D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05" y="1633494"/>
            <a:ext cx="12192000" cy="52245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2" name="Footer Placeholder 14">
            <a:extLst>
              <a:ext uri="{FF2B5EF4-FFF2-40B4-BE49-F238E27FC236}">
                <a16:creationId xmlns:a16="http://schemas.microsoft.com/office/drawing/2014/main" id="{1A47F1BE-C6F0-4B08-A876-3ACB9A160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14" name="Slide Number Placeholder 15">
            <a:extLst>
              <a:ext uri="{FF2B5EF4-FFF2-40B4-BE49-F238E27FC236}">
                <a16:creationId xmlns:a16="http://schemas.microsoft.com/office/drawing/2014/main" id="{FCAA1492-8926-496A-9DE4-45E13BA7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48288-2CF3-456E-8691-5772D99F82B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98236" y="1887311"/>
            <a:ext cx="11395528" cy="4343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add content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4F2E418-0C3B-4950-8A93-844AC65463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42269" y="5435600"/>
            <a:ext cx="1447826" cy="1422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0639838-2CAF-43FB-9751-DDFD530484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32433" y="575186"/>
            <a:ext cx="1678416" cy="48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789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1D1103D-8943-46F2-B18E-36FF38CAF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02D366-4C48-4324-8771-8F9E7BECD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05" y="1633493"/>
            <a:ext cx="12192000" cy="52245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39FB3E-2A6A-4BE8-9D79-47B91471C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4370" y="1641780"/>
            <a:ext cx="12192000" cy="52245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1" name="Footer Placeholder 14">
            <a:extLst>
              <a:ext uri="{FF2B5EF4-FFF2-40B4-BE49-F238E27FC236}">
                <a16:creationId xmlns:a16="http://schemas.microsoft.com/office/drawing/2014/main" id="{7E3BBCB1-5D3D-4802-A48D-5D6A7BA5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13" name="Slide Number Placeholder 15">
            <a:extLst>
              <a:ext uri="{FF2B5EF4-FFF2-40B4-BE49-F238E27FC236}">
                <a16:creationId xmlns:a16="http://schemas.microsoft.com/office/drawing/2014/main" id="{CECD9BDC-A2A2-40A0-8DAD-4C56EBE1B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3704-0282-421F-BA62-C1A7E0B072E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619250"/>
            <a:ext cx="10515600" cy="48482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A346953-2D76-479A-82CD-189412E1B2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42269" y="5435600"/>
            <a:ext cx="1447826" cy="1422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5632295-3870-419D-B93C-F393F0453F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32433" y="575186"/>
            <a:ext cx="1678416" cy="48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57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AE79F0E-E6F3-4029-A461-CBE56588470B}"/>
              </a:ext>
            </a:extLst>
          </p:cNvPr>
          <p:cNvSpPr/>
          <p:nvPr/>
        </p:nvSpPr>
        <p:spPr>
          <a:xfrm>
            <a:off x="0" y="0"/>
            <a:ext cx="12192000" cy="9863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5D58A2-1B1F-4DF4-936E-885ECC73E6F0}"/>
              </a:ext>
            </a:extLst>
          </p:cNvPr>
          <p:cNvSpPr/>
          <p:nvPr/>
        </p:nvSpPr>
        <p:spPr>
          <a:xfrm>
            <a:off x="350520" y="279792"/>
            <a:ext cx="11475720" cy="98630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rtlCol="0" anchor="ctr"/>
          <a:lstStyle/>
          <a:p>
            <a:endParaRPr lang="en-US" sz="2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D9B9AA-BDD3-49A4-84E0-99DC3EF10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B1D57-5959-4202-BB86-AFBA794FA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9412" y="1639615"/>
            <a:ext cx="10904435" cy="4537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2D90-3DF7-4BB4-808C-F89E35410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9413" y="6356350"/>
            <a:ext cx="62911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76974-1464-4D58-B215-6330057767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07939" y="6356350"/>
            <a:ext cx="84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20EFF4B-E35B-4DE6-97A9-05E54E649A1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8B70EB1-0A8F-4B93-9EF5-7EECB2964211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9732433" y="575186"/>
            <a:ext cx="1678416" cy="48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38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3" r:id="rId12"/>
    <p:sldLayoutId id="2147483722" r:id="rId13"/>
  </p:sldLayoutIdLst>
  <p:hf hd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1" kern="1200" spc="150" baseline="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500"/>
        </a:spcBef>
        <a:buClr>
          <a:schemeClr val="accent2"/>
        </a:buClr>
        <a:buFontTx/>
        <a:buNone/>
        <a:defRPr sz="1500" b="1" kern="1200" spc="150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500" kern="1200" spc="150" baseline="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400" kern="1200" spc="15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400" kern="1200" spc="15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400" kern="1200" spc="1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>
            <a:extLst>
              <a:ext uri="{FF2B5EF4-FFF2-40B4-BE49-F238E27FC236}">
                <a16:creationId xmlns:a16="http://schemas.microsoft.com/office/drawing/2014/main" id="{2DFE6010-0FC2-4302-8ABC-58026AC35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594" y="1328058"/>
            <a:ext cx="5096630" cy="3378338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B71D9795-9EFD-4748-87B7-4471EFF002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48480" y="4668045"/>
            <a:ext cx="5096630" cy="1000125"/>
          </a:xfrm>
        </p:spPr>
        <p:txBody>
          <a:bodyPr/>
          <a:lstStyle/>
          <a:p>
            <a:r>
              <a:rPr lang="en-US" dirty="0"/>
              <a:t>Presenter Name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F8A2C61-54BF-4924-B1FC-D310ACE26C74}"/>
              </a:ext>
            </a:extLst>
          </p:cNvPr>
          <p:cNvSpPr/>
          <p:nvPr/>
        </p:nvSpPr>
        <p:spPr>
          <a:xfrm>
            <a:off x="628877" y="644525"/>
            <a:ext cx="4810383" cy="5583077"/>
          </a:xfrm>
          <a:prstGeom prst="rect">
            <a:avLst/>
          </a:prstGeom>
          <a:solidFill>
            <a:srgbClr val="264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DEB57D4-92C7-450A-849D-388D03C448E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8877" y="630398"/>
            <a:ext cx="4800600" cy="5578475"/>
          </a:xfrm>
        </p:spPr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32FC836-01A7-4BD3-9F71-EA0721F26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5359" y="4871239"/>
            <a:ext cx="1648971" cy="135636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EEF92A-9617-4617-994C-9F47F7A775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7743" y="768626"/>
            <a:ext cx="1954578" cy="55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85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97C60C7-508C-4EA4-AB16-4CB92DB96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BC3799B-3736-4780-BCBA-245E43A20A3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69CFD4-ABA8-4431-9C3E-AE0CD0556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rPr>
              <a:t>Presentation title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FF923-AE3A-48CA-854B-EE63ACBAE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424818"/>
      </p:ext>
    </p:extLst>
  </p:cSld>
  <p:clrMapOvr>
    <a:masterClrMapping/>
  </p:clrMapOvr>
</p:sld>
</file>

<file path=ppt/theme/theme1.xml><?xml version="1.0" encoding="utf-8"?>
<a:theme xmlns:a="http://schemas.openxmlformats.org/drawingml/2006/main" name="MeiryoVTI">
  <a:themeElements>
    <a:clrScheme name="Meiryo">
      <a:dk1>
        <a:srgbClr val="232323"/>
      </a:dk1>
      <a:lt1>
        <a:srgbClr val="FFFFFF"/>
      </a:lt1>
      <a:dk2>
        <a:srgbClr val="231B23"/>
      </a:dk2>
      <a:lt2>
        <a:srgbClr val="FCF5E5"/>
      </a:lt2>
      <a:accent1>
        <a:srgbClr val="FDA431"/>
      </a:accent1>
      <a:accent2>
        <a:srgbClr val="4DA1A8"/>
      </a:accent2>
      <a:accent3>
        <a:srgbClr val="B9D587"/>
      </a:accent3>
      <a:accent4>
        <a:srgbClr val="E8BD32"/>
      </a:accent4>
      <a:accent5>
        <a:srgbClr val="809EC2"/>
      </a:accent5>
      <a:accent6>
        <a:srgbClr val="E3ADB6"/>
      </a:accent6>
      <a:hlink>
        <a:srgbClr val="34ADB6"/>
      </a:hlink>
      <a:folHlink>
        <a:srgbClr val="B2B2B2"/>
      </a:folHlink>
    </a:clrScheme>
    <a:fontScheme name="Meiryo UI">
      <a:majorFont>
        <a:latin typeface="Meiryo UI"/>
        <a:ea typeface=""/>
        <a:cs typeface=""/>
      </a:majorFont>
      <a:minorFont>
        <a:latin typeface="Meiryo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riyo_Win32_JC_SL_v2.potx" id="{77663EF8-81AF-4A53-AD14-18F5794291B2}" vid="{1972F907-976D-4EFE-B456-F83CC7D3E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4605F9-2AA0-4698-BBDB-0F81CCABFD7B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E389B4F5-D858-4228-A1A8-F9C09A238B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F5A4AD-A372-48FB-978B-A62EF04BB6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Meriyo design</Template>
  <TotalTime>424</TotalTime>
  <Words>7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Meiryo</vt:lpstr>
      <vt:lpstr>Meiryo UI</vt:lpstr>
      <vt:lpstr>Arial</vt:lpstr>
      <vt:lpstr>Calibri</vt:lpstr>
      <vt:lpstr>MeiryoVTI</vt:lpstr>
      <vt:lpstr>Presentation 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Reviewer</dc:creator>
  <cp:lastModifiedBy>Reviewer</cp:lastModifiedBy>
  <cp:revision>20</cp:revision>
  <dcterms:created xsi:type="dcterms:W3CDTF">2024-12-25T02:26:11Z</dcterms:created>
  <dcterms:modified xsi:type="dcterms:W3CDTF">2025-01-22T02:23:16Z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