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EBA"/>
    <a:srgbClr val="CEDCE5"/>
    <a:srgbClr val="7D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8136F5-5F28-402C-A0A0-5A5FD4700373}"/>
              </a:ext>
            </a:extLst>
          </p:cNvPr>
          <p:cNvSpPr/>
          <p:nvPr userDrawn="1"/>
        </p:nvSpPr>
        <p:spPr>
          <a:xfrm>
            <a:off x="0" y="922785"/>
            <a:ext cx="9144000" cy="5012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 sz="21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C88FA3-0C78-49AB-92C2-A76DA5ECF0DB}"/>
              </a:ext>
            </a:extLst>
          </p:cNvPr>
          <p:cNvGrpSpPr/>
          <p:nvPr userDrawn="1"/>
        </p:nvGrpSpPr>
        <p:grpSpPr>
          <a:xfrm>
            <a:off x="3248734" y="292289"/>
            <a:ext cx="3034460" cy="418719"/>
            <a:chOff x="4834270" y="293696"/>
            <a:chExt cx="3034460" cy="41871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6463890-67EC-4098-91A5-1909E8C7DB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2455" y="293696"/>
              <a:ext cx="2306275" cy="40939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6A9F1F5-4F16-4D1F-A238-89E8A52078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194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3430B8-780E-407B-ACC4-1DC6742A716F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27369A8-2D09-427F-8004-95CCD67419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591412A-8862-44AF-B9D9-4C020679E5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08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342C57-1D54-4217-89D7-1321A4BF8462}"/>
              </a:ext>
            </a:extLst>
          </p:cNvPr>
          <p:cNvGrpSpPr/>
          <p:nvPr userDrawn="1"/>
        </p:nvGrpSpPr>
        <p:grpSpPr>
          <a:xfrm>
            <a:off x="188742" y="160427"/>
            <a:ext cx="2704359" cy="409396"/>
            <a:chOff x="8991648" y="195061"/>
            <a:chExt cx="2704359" cy="40939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DDC530D-349F-46E1-83D8-D28F50B656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711BB72-952F-4499-B3AF-9596BB2EFF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630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2B8AF7-1EB3-44C8-99C7-B276FA09AA2D}"/>
              </a:ext>
            </a:extLst>
          </p:cNvPr>
          <p:cNvGrpSpPr/>
          <p:nvPr userDrawn="1"/>
        </p:nvGrpSpPr>
        <p:grpSpPr>
          <a:xfrm flipH="1">
            <a:off x="124419" y="482138"/>
            <a:ext cx="195894" cy="1208550"/>
            <a:chOff x="11679382" y="365124"/>
            <a:chExt cx="315376" cy="13255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9E36C0-984D-4564-9DB0-2821E775B524}"/>
                </a:ext>
              </a:extLst>
            </p:cNvPr>
            <p:cNvSpPr/>
            <p:nvPr userDrawn="1"/>
          </p:nvSpPr>
          <p:spPr>
            <a:xfrm>
              <a:off x="11826097" y="365124"/>
              <a:ext cx="16866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1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5BA30A-6925-4BB5-AE57-BAA3EC2DB99A}"/>
                </a:ext>
              </a:extLst>
            </p:cNvPr>
            <p:cNvSpPr/>
            <p:nvPr userDrawn="1"/>
          </p:nvSpPr>
          <p:spPr>
            <a:xfrm>
              <a:off x="11679382" y="365124"/>
              <a:ext cx="85391" cy="1325563"/>
            </a:xfrm>
            <a:prstGeom prst="rect">
              <a:avLst/>
            </a:prstGeom>
            <a:solidFill>
              <a:srgbClr val="72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1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73B6EF-D6FB-4F22-A53B-EA7917683436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31BEA68-EF22-4DC8-873F-B548C5997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6A617CD-F53B-46FA-997F-2AF243F6A9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51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90F051-7793-4C68-855E-A7C612B2716F}"/>
              </a:ext>
            </a:extLst>
          </p:cNvPr>
          <p:cNvGrpSpPr/>
          <p:nvPr userDrawn="1"/>
        </p:nvGrpSpPr>
        <p:grpSpPr>
          <a:xfrm>
            <a:off x="3232108" y="1024320"/>
            <a:ext cx="3034460" cy="418719"/>
            <a:chOff x="4834270" y="293696"/>
            <a:chExt cx="3034460" cy="41871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C2DCAC1-3048-4A63-8E6B-B67CCCDDB9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62455" y="293696"/>
              <a:ext cx="2306275" cy="40939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233ED5E-2AE7-412B-869D-900960FCC9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34270" y="303019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953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B25053-D4AB-45EC-8CB6-7527505331CD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DF0BC19-2672-4D00-B48B-943674B477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C82670D-F2F9-4325-86BE-6E1BE7E9D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609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C9C45C-1826-42D2-B2F7-9337B2BEAEE4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DC2434C-2565-4EF3-A419-1633A85BF2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078B35F-480E-4E74-98CC-624131D2FE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639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AA9F6-7105-41ED-87EE-798949802041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39ADEA1-4470-41B9-8FEE-36920C4308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615AF5C-537F-4D07-8F3C-0F23B2AF85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679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96B0DD-0044-4C6B-BE60-C2231FF91137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F708921-AD2B-4159-BB9A-FF784F2A69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7F8852-5D98-4637-8472-AB84F245DF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553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0CAFC9-3226-4FBF-AB60-7E195E565352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38A5C2C-123C-4D79-921B-F3D1A22641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C1088C9-E49C-46A0-B67F-7788C7E5B9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694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7F2814-62C7-4461-930E-212F7B4EE934}"/>
              </a:ext>
            </a:extLst>
          </p:cNvPr>
          <p:cNvGrpSpPr/>
          <p:nvPr userDrawn="1"/>
        </p:nvGrpSpPr>
        <p:grpSpPr>
          <a:xfrm>
            <a:off x="6315222" y="193417"/>
            <a:ext cx="2704359" cy="409396"/>
            <a:chOff x="8991648" y="195061"/>
            <a:chExt cx="2704359" cy="40939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CDEC1E2-DF45-402C-87C2-F763104ECC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11520" y="223622"/>
              <a:ext cx="1984487" cy="35227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4967439-AD95-4AB1-8B2D-A13344032C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91648" y="195061"/>
              <a:ext cx="508566" cy="409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856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5745-2623-44EF-8223-494D147B5143}" type="datetimeFigureOut">
              <a:rPr lang="th-TH" smtClean="0"/>
              <a:t>10/07/63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4F3E-E7D4-4557-B179-2E5B49743E2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414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0A10-46DE-44B2-B88B-A73583E93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7987B-D128-42EF-B2F4-9BCAF2C23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152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Army B</dc:creator>
  <cp:lastModifiedBy>Army B</cp:lastModifiedBy>
  <cp:revision>9</cp:revision>
  <dcterms:created xsi:type="dcterms:W3CDTF">2020-07-02T07:52:11Z</dcterms:created>
  <dcterms:modified xsi:type="dcterms:W3CDTF">2020-07-10T00:26:18Z</dcterms:modified>
</cp:coreProperties>
</file>