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5" r:id="rId2"/>
    <p:sldId id="266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8BF"/>
    <a:srgbClr val="FFFFFF"/>
    <a:srgbClr val="D1DFE7"/>
    <a:srgbClr val="6D99B4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2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A6A14497-7B2A-4776-9AC0-7BA42897C5B0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9B2D1327-39AE-4782-9FA3-4684C2A55B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microsoft.com/office/2007/relationships/hdphoto" Target="../media/hdphoto3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pattFill prst="pct5">
          <a:fgClr>
            <a:srgbClr val="FFFF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191"/>
          <a:stretch/>
        </p:blipFill>
        <p:spPr>
          <a:xfrm>
            <a:off x="3886200" y="1409381"/>
            <a:ext cx="5257800" cy="5448619"/>
          </a:xfrm>
          <a:prstGeom prst="rect">
            <a:avLst/>
          </a:prstGeom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000"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000"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153400" cy="1600200"/>
          </a:xfrm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638800"/>
            <a:ext cx="3886200" cy="533400"/>
          </a:xfrm>
        </p:spPr>
        <p:txBody>
          <a:bodyPr/>
          <a:lstStyle>
            <a:lvl1pPr marL="0" indent="0" algn="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215059" y="328264"/>
            <a:ext cx="1066053" cy="1074738"/>
            <a:chOff x="8124384" y="116632"/>
            <a:chExt cx="768096" cy="768096"/>
          </a:xfrm>
          <a:noFill/>
        </p:grpSpPr>
        <p:sp>
          <p:nvSpPr>
            <p:cNvPr id="20" name="Oval 19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604" y="145842"/>
              <a:ext cx="717333" cy="716444"/>
            </a:xfrm>
            <a:prstGeom prst="rect">
              <a:avLst/>
            </a:prstGeom>
            <a:grpFill/>
          </p:spPr>
        </p:pic>
      </p:grpSp>
      <p:pic>
        <p:nvPicPr>
          <p:cNvPr id="22" name="รูปภาพ 10"/>
          <p:cNvPicPr>
            <a:picLocks noChangeAspect="1"/>
          </p:cNvPicPr>
          <p:nvPr userDrawn="1"/>
        </p:nvPicPr>
        <p:blipFill rotWithShape="1">
          <a:blip r:embed="rId5" cstate="print">
            <a:duotone>
              <a:prstClr val="black"/>
              <a:srgbClr val="83A8B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1061"/>
          <a:stretch/>
        </p:blipFill>
        <p:spPr>
          <a:xfrm>
            <a:off x="1282966" y="314746"/>
            <a:ext cx="3898634" cy="1116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7800"/>
            <a:ext cx="1885950" cy="48768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447800"/>
            <a:ext cx="55054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239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52600"/>
            <a:ext cx="3657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95400"/>
            <a:ext cx="7239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2209800"/>
            <a:ext cx="74676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514600"/>
            <a:ext cx="3657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514600"/>
            <a:ext cx="3657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219200"/>
            <a:ext cx="7239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2567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865437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825" y="222567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9825" y="2865437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3008313" cy="781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8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gray">
          <a:xfrm>
            <a:off x="0" y="-11113"/>
            <a:ext cx="762000" cy="6869113"/>
          </a:xfrm>
          <a:prstGeom prst="rect">
            <a:avLst/>
          </a:prstGeom>
          <a:gradFill flip="none" rotWithShape="1">
            <a:gsLst>
              <a:gs pos="0">
                <a:srgbClr val="83A8BF"/>
              </a:gs>
              <a:gs pos="100000">
                <a:srgbClr val="D1DFE7">
                  <a:lumMod val="39000"/>
                  <a:lumOff val="61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11113" y="827191"/>
            <a:ext cx="9144000" cy="77787"/>
          </a:xfrm>
          <a:prstGeom prst="rect">
            <a:avLst/>
          </a:prstGeom>
          <a:gradFill rotWithShape="1">
            <a:gsLst>
              <a:gs pos="0">
                <a:srgbClr val="6D99B4"/>
              </a:gs>
              <a:gs pos="100000">
                <a:srgbClr val="D1DFE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286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2560" y="1371600"/>
            <a:ext cx="723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8" name="รูปภาพ 10"/>
          <p:cNvPicPr>
            <a:picLocks noChangeAspect="1"/>
          </p:cNvPicPr>
          <p:nvPr userDrawn="1"/>
        </p:nvPicPr>
        <p:blipFill rotWithShape="1">
          <a:blip r:embed="rId15" cstate="print">
            <a:duotone>
              <a:prstClr val="black"/>
              <a:srgbClr val="83A8B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GlowEdges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1061"/>
          <a:stretch/>
        </p:blipFill>
        <p:spPr>
          <a:xfrm>
            <a:off x="1492995" y="21516"/>
            <a:ext cx="3025140" cy="866084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762000" y="76200"/>
            <a:ext cx="762000" cy="736692"/>
            <a:chOff x="8124384" y="116632"/>
            <a:chExt cx="768096" cy="768096"/>
          </a:xfrm>
          <a:noFill/>
        </p:grpSpPr>
        <p:sp>
          <p:nvSpPr>
            <p:cNvPr id="14" name="Oval 13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sharpenSoften amount="5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604" y="145842"/>
              <a:ext cx="717333" cy="716444"/>
            </a:xfrm>
            <a:prstGeom prst="rect">
              <a:avLst/>
            </a:prstGeom>
            <a:grpFill/>
          </p:spPr>
        </p:pic>
      </p:grp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191"/>
          <a:stretch/>
        </p:blipFill>
        <p:spPr>
          <a:xfrm>
            <a:off x="8229600" y="-43064"/>
            <a:ext cx="838200" cy="8686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H SarabunPSK" pitchFamily="34" charset="-34"/>
          <a:ea typeface="+mj-ea"/>
          <a:cs typeface="TH SarabunPSK" pitchFamily="34" charset="-34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H SarabunPSK" pitchFamily="34" charset="-34"/>
          <a:cs typeface="TH SarabunPSK" pitchFamily="34" charset="-34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H SarabunPSK" pitchFamily="34" charset="-34"/>
          <a:cs typeface="TH SarabunPSK" pitchFamily="34" charset="-34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03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6TGp_medical_light">
  <a:themeElements>
    <a:clrScheme name="Custom 3">
      <a:dk1>
        <a:srgbClr val="000000"/>
      </a:dk1>
      <a:lt1>
        <a:srgbClr val="FFFFD9"/>
      </a:lt1>
      <a:dk2>
        <a:srgbClr val="800000"/>
      </a:dk2>
      <a:lt2>
        <a:srgbClr val="969696"/>
      </a:lt2>
      <a:accent1>
        <a:srgbClr val="FCE326"/>
      </a:accent1>
      <a:accent2>
        <a:srgbClr val="FFCA21"/>
      </a:accent2>
      <a:accent3>
        <a:srgbClr val="FFFFE9"/>
      </a:accent3>
      <a:accent4>
        <a:srgbClr val="000000"/>
      </a:accent4>
      <a:accent5>
        <a:srgbClr val="F1D7AF"/>
      </a:accent5>
      <a:accent6>
        <a:srgbClr val="C0B24B"/>
      </a:accent6>
      <a:hlink>
        <a:srgbClr val="8FA137"/>
      </a:hlink>
      <a:folHlink>
        <a:srgbClr val="996600"/>
      </a:folHlink>
    </a:clrScheme>
    <a:fontScheme name="246_medic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6_medical_light 1">
        <a:dk1>
          <a:srgbClr val="000000"/>
        </a:dk1>
        <a:lt1>
          <a:srgbClr val="E2EEFA"/>
        </a:lt1>
        <a:dk2>
          <a:srgbClr val="003399"/>
        </a:dk2>
        <a:lt2>
          <a:srgbClr val="969696"/>
        </a:lt2>
        <a:accent1>
          <a:srgbClr val="6699FF"/>
        </a:accent1>
        <a:accent2>
          <a:srgbClr val="8DC6FF"/>
        </a:accent2>
        <a:accent3>
          <a:srgbClr val="EEF5FC"/>
        </a:accent3>
        <a:accent4>
          <a:srgbClr val="000000"/>
        </a:accent4>
        <a:accent5>
          <a:srgbClr val="B8CAFF"/>
        </a:accent5>
        <a:accent6>
          <a:srgbClr val="7FB3E7"/>
        </a:accent6>
        <a:hlink>
          <a:srgbClr val="666699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_medical_light 2">
        <a:dk1>
          <a:srgbClr val="000000"/>
        </a:dk1>
        <a:lt1>
          <a:srgbClr val="FFFFD9"/>
        </a:lt1>
        <a:dk2>
          <a:srgbClr val="800000"/>
        </a:dk2>
        <a:lt2>
          <a:srgbClr val="969696"/>
        </a:lt2>
        <a:accent1>
          <a:srgbClr val="E7B63B"/>
        </a:accent1>
        <a:accent2>
          <a:srgbClr val="D4C554"/>
        </a:accent2>
        <a:accent3>
          <a:srgbClr val="FFFFE9"/>
        </a:accent3>
        <a:accent4>
          <a:srgbClr val="000000"/>
        </a:accent4>
        <a:accent5>
          <a:srgbClr val="F1D7AF"/>
        </a:accent5>
        <a:accent6>
          <a:srgbClr val="C0B24B"/>
        </a:accent6>
        <a:hlink>
          <a:srgbClr val="8FA137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_medical_light 3">
        <a:dk1>
          <a:srgbClr val="000000"/>
        </a:dk1>
        <a:lt1>
          <a:srgbClr val="F0F9E3"/>
        </a:lt1>
        <a:dk2>
          <a:srgbClr val="000000"/>
        </a:dk2>
        <a:lt2>
          <a:srgbClr val="777777"/>
        </a:lt2>
        <a:accent1>
          <a:srgbClr val="75CBC7"/>
        </a:accent1>
        <a:accent2>
          <a:srgbClr val="C4D88A"/>
        </a:accent2>
        <a:accent3>
          <a:srgbClr val="F6FBEF"/>
        </a:accent3>
        <a:accent4>
          <a:srgbClr val="000000"/>
        </a:accent4>
        <a:accent5>
          <a:srgbClr val="BDE2E0"/>
        </a:accent5>
        <a:accent6>
          <a:srgbClr val="B1C47D"/>
        </a:accent6>
        <a:hlink>
          <a:srgbClr val="66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1219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246TGp_medical_light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การศึกษาแนวโน้มด้านสาธารณสุขของประชาชนบริเวณโดยรอบโรงไฟฟ้ากระบี่ และอาชีวอนามัย ความปลอดภัย ของผู้ปฏิบัติงานโรงไฟฟ้ากระบี่</dc:title>
  <dc:creator>EGAT</dc:creator>
  <cp:lastModifiedBy>admin</cp:lastModifiedBy>
  <cp:revision>82</cp:revision>
  <dcterms:created xsi:type="dcterms:W3CDTF">2014-11-04T01:41:47Z</dcterms:created>
  <dcterms:modified xsi:type="dcterms:W3CDTF">2014-12-26T06:00:53Z</dcterms:modified>
</cp:coreProperties>
</file>