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5" r:id="rId2"/>
    <p:sldId id="266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8BF"/>
    <a:srgbClr val="FFFFFF"/>
    <a:srgbClr val="D1DFE7"/>
    <a:srgbClr val="6D99B4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22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A14497-7B2A-4776-9AC0-7BA42897C5B0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B2D1327-39AE-4782-9FA3-4684C2A55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pattFill prst="pct5">
          <a:fgClr>
            <a:srgbClr val="FF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91"/>
          <a:stretch/>
        </p:blipFill>
        <p:spPr>
          <a:xfrm>
            <a:off x="3886200" y="1409381"/>
            <a:ext cx="5257800" cy="5448619"/>
          </a:xfrm>
          <a:prstGeom prst="rect">
            <a:avLst/>
          </a:prstGeom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000"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057400"/>
            <a:ext cx="8153400" cy="1600200"/>
          </a:xfrm>
        </p:spPr>
        <p:txBody>
          <a:bodyPr/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638800"/>
            <a:ext cx="3886200" cy="533400"/>
          </a:xfrm>
        </p:spPr>
        <p:txBody>
          <a:bodyPr/>
          <a:lstStyle>
            <a:lvl1pPr marL="0" indent="0" algn="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215059" y="328264"/>
            <a:ext cx="1066053" cy="1074738"/>
            <a:chOff x="8124384" y="116632"/>
            <a:chExt cx="768096" cy="768096"/>
          </a:xfrm>
          <a:noFill/>
        </p:grpSpPr>
        <p:sp>
          <p:nvSpPr>
            <p:cNvPr id="20" name="Oval 19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23" name="รูปภาพ 10"/>
          <p:cNvPicPr>
            <a:picLocks noChangeAspect="1"/>
          </p:cNvPicPr>
          <p:nvPr userDrawn="1"/>
        </p:nvPicPr>
        <p:blipFill rotWithShape="1"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870"/>
          <a:stretch/>
        </p:blipFill>
        <p:spPr>
          <a:xfrm>
            <a:off x="1189091" y="283284"/>
            <a:ext cx="6355549" cy="11869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447800"/>
            <a:ext cx="1885950" cy="4876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55054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52600"/>
            <a:ext cx="3657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7239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2209800"/>
            <a:ext cx="7467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52856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514600"/>
            <a:ext cx="3657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219200"/>
            <a:ext cx="7239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2567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865437"/>
            <a:ext cx="4040188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9825" y="222567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9825" y="2865437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3008313" cy="781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8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770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microsoft.com/office/2007/relationships/hdphoto" Target="../media/hdphoto2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gray">
          <a:xfrm>
            <a:off x="0" y="-11113"/>
            <a:ext cx="762000" cy="6869113"/>
          </a:xfrm>
          <a:prstGeom prst="rect">
            <a:avLst/>
          </a:prstGeom>
          <a:gradFill flip="none" rotWithShape="1">
            <a:gsLst>
              <a:gs pos="0">
                <a:srgbClr val="83A8BF"/>
              </a:gs>
              <a:gs pos="100000">
                <a:srgbClr val="D1DFE7">
                  <a:lumMod val="39000"/>
                  <a:lumOff val="61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-10403" y="827191"/>
            <a:ext cx="9144000" cy="77787"/>
          </a:xfrm>
          <a:prstGeom prst="rect">
            <a:avLst/>
          </a:prstGeom>
          <a:gradFill rotWithShape="1">
            <a:gsLst>
              <a:gs pos="0">
                <a:srgbClr val="6D99B4"/>
              </a:gs>
              <a:gs pos="100000">
                <a:srgbClr val="D1DFE7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86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0B109418-E043-4D2D-88E7-CB18CB1E146B}" type="datetimeFigureOut">
              <a:rPr lang="en-US" smtClean="0"/>
              <a:pPr/>
              <a:t>12/26/2014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B5F52575-4EF3-4BC3-9CC5-B8D7443F8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2560" y="1371600"/>
            <a:ext cx="723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762000" y="76200"/>
            <a:ext cx="762000" cy="736692"/>
            <a:chOff x="8124384" y="116632"/>
            <a:chExt cx="768096" cy="768096"/>
          </a:xfrm>
          <a:noFill/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sharpenSoften amount="5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6604" y="145842"/>
              <a:ext cx="717333" cy="716444"/>
            </a:xfrm>
            <a:prstGeom prst="rect">
              <a:avLst/>
            </a:prstGeom>
            <a:grpFill/>
          </p:spPr>
        </p:pic>
      </p:grp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91"/>
          <a:stretch/>
        </p:blipFill>
        <p:spPr>
          <a:xfrm>
            <a:off x="8229600" y="-43064"/>
            <a:ext cx="838200" cy="868622"/>
          </a:xfrm>
          <a:prstGeom prst="rect">
            <a:avLst/>
          </a:prstGeom>
        </p:spPr>
      </p:pic>
      <p:pic>
        <p:nvPicPr>
          <p:cNvPr id="19" name="รูปภาพ 10"/>
          <p:cNvPicPr>
            <a:picLocks noChangeAspect="1"/>
          </p:cNvPicPr>
          <p:nvPr userDrawn="1"/>
        </p:nvPicPr>
        <p:blipFill rotWithShape="1">
          <a:blip r:embed="rId18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artisticGlowEdges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870"/>
          <a:stretch/>
        </p:blipFill>
        <p:spPr>
          <a:xfrm>
            <a:off x="1483133" y="51374"/>
            <a:ext cx="4308067" cy="8045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H SarabunPSK" pitchFamily="34" charset="-34"/>
          <a:ea typeface="+mj-ea"/>
          <a:cs typeface="TH SarabunPSK" pitchFamily="34" charset="-34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H SarabunPSK" pitchFamily="34" charset="-34"/>
          <a:ea typeface="+mn-ea"/>
          <a:cs typeface="TH SarabunPSK" pitchFamily="34" charset="-34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H SarabunPSK" pitchFamily="34" charset="-34"/>
          <a:cs typeface="TH SarabunPSK" pitchFamily="34" charset="-34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H SarabunPSK" pitchFamily="34" charset="-34"/>
          <a:cs typeface="TH SarabunPSK" pitchFamily="34" charset="-34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H SarabunPSK" pitchFamily="34" charset="-34"/>
          <a:cs typeface="TH SarabunPSK" pitchFamily="34" charset="-34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3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6TGp_medical_light">
  <a:themeElements>
    <a:clrScheme name="Custom 3">
      <a:dk1>
        <a:srgbClr val="000000"/>
      </a:dk1>
      <a:lt1>
        <a:srgbClr val="FFFFD9"/>
      </a:lt1>
      <a:dk2>
        <a:srgbClr val="800000"/>
      </a:dk2>
      <a:lt2>
        <a:srgbClr val="969696"/>
      </a:lt2>
      <a:accent1>
        <a:srgbClr val="FCE326"/>
      </a:accent1>
      <a:accent2>
        <a:srgbClr val="FFCA21"/>
      </a:accent2>
      <a:accent3>
        <a:srgbClr val="FFFFE9"/>
      </a:accent3>
      <a:accent4>
        <a:srgbClr val="000000"/>
      </a:accent4>
      <a:accent5>
        <a:srgbClr val="F1D7AF"/>
      </a:accent5>
      <a:accent6>
        <a:srgbClr val="C0B24B"/>
      </a:accent6>
      <a:hlink>
        <a:srgbClr val="8FA137"/>
      </a:hlink>
      <a:folHlink>
        <a:srgbClr val="996600"/>
      </a:folHlink>
    </a:clrScheme>
    <a:fontScheme name="246_medic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6_medical_light 1">
        <a:dk1>
          <a:srgbClr val="000000"/>
        </a:dk1>
        <a:lt1>
          <a:srgbClr val="E2EEFA"/>
        </a:lt1>
        <a:dk2>
          <a:srgbClr val="003399"/>
        </a:dk2>
        <a:lt2>
          <a:srgbClr val="969696"/>
        </a:lt2>
        <a:accent1>
          <a:srgbClr val="6699FF"/>
        </a:accent1>
        <a:accent2>
          <a:srgbClr val="8DC6FF"/>
        </a:accent2>
        <a:accent3>
          <a:srgbClr val="EEF5FC"/>
        </a:accent3>
        <a:accent4>
          <a:srgbClr val="000000"/>
        </a:accent4>
        <a:accent5>
          <a:srgbClr val="B8CAFF"/>
        </a:accent5>
        <a:accent6>
          <a:srgbClr val="7FB3E7"/>
        </a:accent6>
        <a:hlink>
          <a:srgbClr val="666699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2">
        <a:dk1>
          <a:srgbClr val="000000"/>
        </a:dk1>
        <a:lt1>
          <a:srgbClr val="FFFFD9"/>
        </a:lt1>
        <a:dk2>
          <a:srgbClr val="800000"/>
        </a:dk2>
        <a:lt2>
          <a:srgbClr val="969696"/>
        </a:lt2>
        <a:accent1>
          <a:srgbClr val="E7B63B"/>
        </a:accent1>
        <a:accent2>
          <a:srgbClr val="D4C554"/>
        </a:accent2>
        <a:accent3>
          <a:srgbClr val="FFFFE9"/>
        </a:accent3>
        <a:accent4>
          <a:srgbClr val="000000"/>
        </a:accent4>
        <a:accent5>
          <a:srgbClr val="F1D7AF"/>
        </a:accent5>
        <a:accent6>
          <a:srgbClr val="C0B24B"/>
        </a:accent6>
        <a:hlink>
          <a:srgbClr val="8FA137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6_medical_light 3">
        <a:dk1>
          <a:srgbClr val="000000"/>
        </a:dk1>
        <a:lt1>
          <a:srgbClr val="F0F9E3"/>
        </a:lt1>
        <a:dk2>
          <a:srgbClr val="000000"/>
        </a:dk2>
        <a:lt2>
          <a:srgbClr val="777777"/>
        </a:lt2>
        <a:accent1>
          <a:srgbClr val="75CBC7"/>
        </a:accent1>
        <a:accent2>
          <a:srgbClr val="C4D88A"/>
        </a:accent2>
        <a:accent3>
          <a:srgbClr val="F6FBEF"/>
        </a:accent3>
        <a:accent4>
          <a:srgbClr val="000000"/>
        </a:accent4>
        <a:accent5>
          <a:srgbClr val="BDE2E0"/>
        </a:accent5>
        <a:accent6>
          <a:srgbClr val="B1C47D"/>
        </a:accent6>
        <a:hlink>
          <a:srgbClr val="66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1221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246TGp_medical_light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การศึกษาแนวโน้มด้านสาธารณสุขของประชาชนบริเวณโดยรอบโรงไฟฟ้ากระบี่ และอาชีวอนามัย ความปลอดภัย ของผู้ปฏิบัติงานโรงไฟฟ้ากระบี่</dc:title>
  <dc:creator>EGAT</dc:creator>
  <cp:lastModifiedBy>admin</cp:lastModifiedBy>
  <cp:revision>82</cp:revision>
  <dcterms:created xsi:type="dcterms:W3CDTF">2014-11-04T01:41:47Z</dcterms:created>
  <dcterms:modified xsi:type="dcterms:W3CDTF">2014-12-26T05:56:32Z</dcterms:modified>
</cp:coreProperties>
</file>