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39097" y="228600"/>
            <a:ext cx="8695944" cy="6035040"/>
          </a:xfrm>
          <a:prstGeom prst="roundRect">
            <a:avLst>
              <a:gd name="adj" fmla="val 1272"/>
            </a:avLst>
          </a:prstGeom>
          <a:solidFill>
            <a:srgbClr val="7AA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 useBgFill="1">
        <p:nvSpPr>
          <p:cNvPr id="15" name="Freeform 10"/>
          <p:cNvSpPr>
            <a:spLocks/>
          </p:cNvSpPr>
          <p:nvPr/>
        </p:nvSpPr>
        <p:spPr bwMode="hidden">
          <a:xfrm>
            <a:off x="239097" y="5353963"/>
            <a:ext cx="8723376" cy="1331580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1800199"/>
            <a:ext cx="7772400" cy="17801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 b="1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371600" y="3756000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dirty="0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49E4396-08C0-46DE-91C9-D17772966ED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5AE744C-EBD9-4888-85A2-E77E65918EDE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8" name="กลุ่ม 17"/>
          <p:cNvGrpSpPr/>
          <p:nvPr userDrawn="1"/>
        </p:nvGrpSpPr>
        <p:grpSpPr>
          <a:xfrm>
            <a:off x="467544" y="390309"/>
            <a:ext cx="1051593" cy="1058717"/>
            <a:chOff x="1817476" y="458452"/>
            <a:chExt cx="1051593" cy="1058717"/>
          </a:xfrm>
        </p:grpSpPr>
        <p:sp>
          <p:nvSpPr>
            <p:cNvPr id="19" name="วงรี 18"/>
            <p:cNvSpPr/>
            <p:nvPr userDrawn="1"/>
          </p:nvSpPr>
          <p:spPr>
            <a:xfrm>
              <a:off x="1817476" y="458452"/>
              <a:ext cx="1051593" cy="10587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20" name="Picture 2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0015" y="518414"/>
              <a:ext cx="945266" cy="944095"/>
            </a:xfrm>
            <a:prstGeom prst="rect">
              <a:avLst/>
            </a:prstGeom>
          </p:spPr>
        </p:pic>
      </p:grpSp>
      <p:pic>
        <p:nvPicPr>
          <p:cNvPr id="21" name="รูปภาพ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43214"/>
            <a:ext cx="4141526" cy="1173237"/>
          </a:xfrm>
          <a:prstGeom prst="rect">
            <a:avLst/>
          </a:prstGeom>
        </p:spPr>
      </p:pic>
      <p:sp>
        <p:nvSpPr>
          <p:cNvPr id="26" name="Freeform 14"/>
          <p:cNvSpPr>
            <a:spLocks/>
          </p:cNvSpPr>
          <p:nvPr userDrawn="1"/>
        </p:nvSpPr>
        <p:spPr bwMode="hidden">
          <a:xfrm>
            <a:off x="6047436" y="5461295"/>
            <a:ext cx="2876430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accent2">
              <a:lumMod val="75000"/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8"/>
          <p:cNvSpPr>
            <a:spLocks/>
          </p:cNvSpPr>
          <p:nvPr userDrawn="1"/>
        </p:nvSpPr>
        <p:spPr bwMode="hidden">
          <a:xfrm>
            <a:off x="2619319" y="5332993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2"/>
          <p:cNvSpPr>
            <a:spLocks/>
          </p:cNvSpPr>
          <p:nvPr userDrawn="1"/>
        </p:nvSpPr>
        <p:spPr bwMode="hidden">
          <a:xfrm>
            <a:off x="2828727" y="5337637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solidFill>
            <a:schemeClr val="accent2">
              <a:lumMod val="75000"/>
            </a:schemeClr>
          </a:solidFill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26"/>
          <p:cNvSpPr>
            <a:spLocks/>
          </p:cNvSpPr>
          <p:nvPr userDrawn="1"/>
        </p:nvSpPr>
        <p:spPr bwMode="hidden">
          <a:xfrm>
            <a:off x="5609488" y="5331877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solidFill>
            <a:srgbClr val="0070C0"/>
          </a:solidFill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" name="รูปภาพ 2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24" y="209371"/>
            <a:ext cx="3540565" cy="1470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49E4396-08C0-46DE-91C9-D17772966ED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5AE744C-EBD9-4888-85A2-E77E65918ED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4396-08C0-46DE-91C9-D17772966ED0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744C-EBD9-4888-85A2-E77E65918EDE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276872"/>
            <a:ext cx="3822192" cy="384960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276872"/>
            <a:ext cx="3822192" cy="384960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132857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2852936"/>
            <a:ext cx="3820055" cy="32012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132856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2936"/>
            <a:ext cx="3822192" cy="32012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4396-08C0-46DE-91C9-D17772966ED0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E744C-EBD9-4888-85A2-E77E65918ED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1801295"/>
          </a:xfrm>
          <a:prstGeom prst="roundRect">
            <a:avLst>
              <a:gd name="adj" fmla="val 3362"/>
            </a:avLst>
          </a:prstGeom>
          <a:solidFill>
            <a:srgbClr val="7AA8E0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699FF"/>
              </a:solidFill>
            </a:endParaRPr>
          </a:p>
        </p:txBody>
      </p:sp>
      <p:sp>
        <p:nvSpPr>
          <p:cNvPr id="17" name="Freeform 14"/>
          <p:cNvSpPr>
            <a:spLocks/>
          </p:cNvSpPr>
          <p:nvPr/>
        </p:nvSpPr>
        <p:spPr bwMode="hidden">
          <a:xfrm>
            <a:off x="6047437" y="1308059"/>
            <a:ext cx="2876430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accent2">
              <a:lumMod val="75000"/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8"/>
          <p:cNvSpPr>
            <a:spLocks/>
          </p:cNvSpPr>
          <p:nvPr/>
        </p:nvSpPr>
        <p:spPr bwMode="hidden">
          <a:xfrm>
            <a:off x="2619320" y="1179757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22"/>
          <p:cNvSpPr>
            <a:spLocks/>
          </p:cNvSpPr>
          <p:nvPr/>
        </p:nvSpPr>
        <p:spPr bwMode="hidden">
          <a:xfrm>
            <a:off x="2955200" y="1194446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solidFill>
            <a:schemeClr val="accent2">
              <a:lumMod val="75000"/>
            </a:schemeClr>
          </a:solidFill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26"/>
          <p:cNvSpPr>
            <a:spLocks/>
          </p:cNvSpPr>
          <p:nvPr/>
        </p:nvSpPr>
        <p:spPr bwMode="hidden">
          <a:xfrm>
            <a:off x="5609489" y="1178641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solidFill>
            <a:srgbClr val="0070C0"/>
          </a:solidFill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21" name="Freeform 10"/>
          <p:cNvSpPr>
            <a:spLocks/>
          </p:cNvSpPr>
          <p:nvPr/>
        </p:nvSpPr>
        <p:spPr bwMode="hidden">
          <a:xfrm>
            <a:off x="211665" y="1163022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049E4396-08C0-46DE-91C9-D17772966ED0}" type="datetimeFigureOut">
              <a:rPr lang="th-TH" smtClean="0"/>
              <a:pPr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fld id="{35AE744C-EBD9-4888-85A2-E77E65918EDE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132856"/>
            <a:ext cx="7408333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en-US" dirty="0"/>
          </a:p>
        </p:txBody>
      </p:sp>
      <p:grpSp>
        <p:nvGrpSpPr>
          <p:cNvPr id="9" name="กลุ่ม 8"/>
          <p:cNvGrpSpPr/>
          <p:nvPr/>
        </p:nvGrpSpPr>
        <p:grpSpPr>
          <a:xfrm>
            <a:off x="467544" y="390309"/>
            <a:ext cx="1051593" cy="1058717"/>
            <a:chOff x="1817476" y="458452"/>
            <a:chExt cx="1051593" cy="1058717"/>
          </a:xfrm>
        </p:grpSpPr>
        <p:sp>
          <p:nvSpPr>
            <p:cNvPr id="7" name="วงรี 6"/>
            <p:cNvSpPr/>
            <p:nvPr userDrawn="1"/>
          </p:nvSpPr>
          <p:spPr>
            <a:xfrm>
              <a:off x="1817476" y="458452"/>
              <a:ext cx="1051593" cy="105871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6" name="Picture 20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0015" y="518414"/>
              <a:ext cx="945266" cy="944095"/>
            </a:xfrm>
            <a:prstGeom prst="rect">
              <a:avLst/>
            </a:prstGeom>
          </p:spPr>
        </p:pic>
      </p:grpSp>
      <p:pic>
        <p:nvPicPr>
          <p:cNvPr id="10" name="รูปภาพ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43214"/>
            <a:ext cx="4141526" cy="1173237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924" y="209371"/>
            <a:ext cx="3540565" cy="1470058"/>
          </a:xfrm>
          <a:prstGeom prst="rect">
            <a:avLst/>
          </a:prstGeom>
        </p:spPr>
      </p:pic>
      <p:pic>
        <p:nvPicPr>
          <p:cNvPr id="22" name="รูปภาพ 20"/>
          <p:cNvPicPr>
            <a:picLocks noChangeAspect="1"/>
          </p:cNvPicPr>
          <p:nvPr userDrawn="1"/>
        </p:nvPicPr>
        <p:blipFill rotWithShape="1">
          <a:blip r:embed="rId7" cstate="print">
            <a:duotone>
              <a:prstClr val="black"/>
              <a:schemeClr val="accent2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48" r="63587"/>
          <a:stretch/>
        </p:blipFill>
        <p:spPr>
          <a:xfrm>
            <a:off x="1565050" y="1179974"/>
            <a:ext cx="1508067" cy="3607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TH SarabunPSK" panose="020B0500040200020003" pitchFamily="34" charset="-34"/>
          <a:ea typeface="+mn-ea"/>
          <a:cs typeface="TH SarabunPSK" panose="020B0500040200020003" pitchFamily="34" charset="-34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674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4056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InwPHP</dc:creator>
  <cp:lastModifiedBy>admin</cp:lastModifiedBy>
  <cp:revision>5</cp:revision>
  <dcterms:created xsi:type="dcterms:W3CDTF">2014-07-24T05:50:21Z</dcterms:created>
  <dcterms:modified xsi:type="dcterms:W3CDTF">2014-12-26T05:29:55Z</dcterms:modified>
</cp:coreProperties>
</file>