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8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39097" y="228600"/>
            <a:ext cx="8695944" cy="6035040"/>
          </a:xfrm>
          <a:prstGeom prst="roundRect">
            <a:avLst>
              <a:gd name="adj" fmla="val 1272"/>
            </a:avLst>
          </a:prstGeom>
          <a:solidFill>
            <a:srgbClr val="7AA8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 useBgFill="1">
        <p:nvSpPr>
          <p:cNvPr id="15" name="Freeform 10"/>
          <p:cNvSpPr>
            <a:spLocks/>
          </p:cNvSpPr>
          <p:nvPr/>
        </p:nvSpPr>
        <p:spPr bwMode="hidden">
          <a:xfrm>
            <a:off x="239097" y="5353963"/>
            <a:ext cx="8723376" cy="1331580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683568" y="1728191"/>
            <a:ext cx="7772400" cy="1780108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 b="1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1369368" y="3683992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049E4396-08C0-46DE-91C9-D17772966ED0}" type="datetimeFigureOut">
              <a:rPr lang="th-TH" smtClean="0"/>
              <a:pPr/>
              <a:t>26/12/57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35AE744C-EBD9-4888-85A2-E77E65918EDE}" type="slidenum">
              <a:rPr lang="th-TH" smtClean="0"/>
              <a:pPr/>
              <a:t>‹#›</a:t>
            </a:fld>
            <a:endParaRPr lang="th-TH"/>
          </a:p>
        </p:txBody>
      </p:sp>
      <p:grpSp>
        <p:nvGrpSpPr>
          <p:cNvPr id="18" name="กลุ่ม 17"/>
          <p:cNvGrpSpPr/>
          <p:nvPr userDrawn="1"/>
        </p:nvGrpSpPr>
        <p:grpSpPr>
          <a:xfrm>
            <a:off x="467544" y="390309"/>
            <a:ext cx="1051593" cy="1058717"/>
            <a:chOff x="1817476" y="458452"/>
            <a:chExt cx="1051593" cy="1058717"/>
          </a:xfrm>
        </p:grpSpPr>
        <p:sp>
          <p:nvSpPr>
            <p:cNvPr id="19" name="วงรี 18"/>
            <p:cNvSpPr/>
            <p:nvPr userDrawn="1"/>
          </p:nvSpPr>
          <p:spPr>
            <a:xfrm>
              <a:off x="1817476" y="458452"/>
              <a:ext cx="1051593" cy="105871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20" name="Picture 20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0015" y="518414"/>
              <a:ext cx="945266" cy="944095"/>
            </a:xfrm>
            <a:prstGeom prst="rect">
              <a:avLst/>
            </a:prstGeom>
          </p:spPr>
        </p:pic>
      </p:grpSp>
      <p:sp>
        <p:nvSpPr>
          <p:cNvPr id="26" name="Freeform 14"/>
          <p:cNvSpPr>
            <a:spLocks/>
          </p:cNvSpPr>
          <p:nvPr userDrawn="1"/>
        </p:nvSpPr>
        <p:spPr bwMode="hidden">
          <a:xfrm>
            <a:off x="6047436" y="5461295"/>
            <a:ext cx="2876430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accent2">
              <a:lumMod val="75000"/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18"/>
          <p:cNvSpPr>
            <a:spLocks/>
          </p:cNvSpPr>
          <p:nvPr userDrawn="1"/>
        </p:nvSpPr>
        <p:spPr bwMode="hidden">
          <a:xfrm>
            <a:off x="2619319" y="5332993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22"/>
          <p:cNvSpPr>
            <a:spLocks/>
          </p:cNvSpPr>
          <p:nvPr userDrawn="1"/>
        </p:nvSpPr>
        <p:spPr bwMode="hidden">
          <a:xfrm>
            <a:off x="2828727" y="5337637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solidFill>
            <a:schemeClr val="accent2">
              <a:lumMod val="75000"/>
            </a:schemeClr>
          </a:solidFill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26"/>
          <p:cNvSpPr>
            <a:spLocks/>
          </p:cNvSpPr>
          <p:nvPr userDrawn="1"/>
        </p:nvSpPr>
        <p:spPr bwMode="hidden">
          <a:xfrm>
            <a:off x="5609488" y="5331877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solidFill>
            <a:srgbClr val="0070C0"/>
          </a:solidFill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" name="รูปภาพ 2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924" y="209371"/>
            <a:ext cx="3540565" cy="1470058"/>
          </a:xfrm>
          <a:prstGeom prst="rect">
            <a:avLst/>
          </a:prstGeom>
        </p:spPr>
      </p:pic>
      <p:pic>
        <p:nvPicPr>
          <p:cNvPr id="7" name="รูปภาพ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231" y="296898"/>
            <a:ext cx="6346129" cy="12598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049E4396-08C0-46DE-91C9-D17772966ED0}" type="datetimeFigureOut">
              <a:rPr lang="th-TH" smtClean="0"/>
              <a:pPr/>
              <a:t>26/12/57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35AE744C-EBD9-4888-85A2-E77E65918ED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4396-08C0-46DE-91C9-D17772966ED0}" type="datetimeFigureOut">
              <a:rPr lang="th-TH" smtClean="0"/>
              <a:t>26/12/57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E744C-EBD9-4888-85A2-E77E65918EDE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204864"/>
            <a:ext cx="3822192" cy="3921616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204864"/>
            <a:ext cx="3822192" cy="3921616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204865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2996952"/>
            <a:ext cx="3820055" cy="312921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dirty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dirty="0" smtClean="0"/>
              <a:t>ระดับที่สอง</a:t>
            </a:r>
          </a:p>
          <a:p>
            <a:pPr lvl="2"/>
            <a:r>
              <a:rPr lang="th-TH" dirty="0" smtClean="0"/>
              <a:t>ระดับที่สาม</a:t>
            </a:r>
          </a:p>
          <a:p>
            <a:pPr lvl="3"/>
            <a:r>
              <a:rPr lang="th-TH" dirty="0" smtClean="0"/>
              <a:t>ระดับที่สี่</a:t>
            </a:r>
          </a:p>
          <a:p>
            <a:pPr lvl="4"/>
            <a:r>
              <a:rPr lang="th-TH" dirty="0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20486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96952"/>
            <a:ext cx="3822192" cy="312921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4396-08C0-46DE-91C9-D17772966ED0}" type="datetimeFigureOut">
              <a:rPr lang="th-TH" smtClean="0"/>
              <a:t>26/12/57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E744C-EBD9-4888-85A2-E77E65918ED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049E4396-08C0-46DE-91C9-D17772966ED0}" type="datetimeFigureOut">
              <a:rPr lang="th-TH" smtClean="0"/>
              <a:pPr/>
              <a:t>26/12/57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35AE744C-EBD9-4888-85A2-E77E65918ED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204864"/>
            <a:ext cx="7408333" cy="39212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dirty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dirty="0" smtClean="0"/>
              <a:t>ระดับที่สอง</a:t>
            </a:r>
          </a:p>
          <a:p>
            <a:pPr lvl="2"/>
            <a:r>
              <a:rPr lang="th-TH" dirty="0" smtClean="0"/>
              <a:t>ระดับที่สาม</a:t>
            </a:r>
          </a:p>
          <a:p>
            <a:pPr lvl="3"/>
            <a:r>
              <a:rPr lang="th-TH" dirty="0" smtClean="0"/>
              <a:t>ระดับที่สี่</a:t>
            </a:r>
          </a:p>
          <a:p>
            <a:pPr lvl="4"/>
            <a:r>
              <a:rPr lang="th-TH" dirty="0" smtClean="0"/>
              <a:t>ระดับที่ห้า</a:t>
            </a:r>
            <a:endParaRPr lang="en-US" dirty="0"/>
          </a:p>
        </p:txBody>
      </p:sp>
      <p:sp>
        <p:nvSpPr>
          <p:cNvPr id="40" name="Freeform 39"/>
          <p:cNvSpPr>
            <a:spLocks/>
          </p:cNvSpPr>
          <p:nvPr userDrawn="1"/>
        </p:nvSpPr>
        <p:spPr bwMode="white">
          <a:xfrm>
            <a:off x="222162" y="1091014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8" name="Rounded Rectangle 47"/>
          <p:cNvSpPr/>
          <p:nvPr userDrawn="1"/>
        </p:nvSpPr>
        <p:spPr>
          <a:xfrm>
            <a:off x="228600" y="228600"/>
            <a:ext cx="8695944" cy="1801295"/>
          </a:xfrm>
          <a:prstGeom prst="roundRect">
            <a:avLst>
              <a:gd name="adj" fmla="val 3362"/>
            </a:avLst>
          </a:prstGeom>
          <a:solidFill>
            <a:srgbClr val="7AA8E0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699FF"/>
              </a:solidFill>
            </a:endParaRPr>
          </a:p>
        </p:txBody>
      </p:sp>
      <p:sp>
        <p:nvSpPr>
          <p:cNvPr id="49" name="Freeform 14"/>
          <p:cNvSpPr>
            <a:spLocks/>
          </p:cNvSpPr>
          <p:nvPr userDrawn="1"/>
        </p:nvSpPr>
        <p:spPr bwMode="hidden">
          <a:xfrm>
            <a:off x="6047437" y="1308059"/>
            <a:ext cx="2876430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accent2">
              <a:lumMod val="75000"/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18"/>
          <p:cNvSpPr>
            <a:spLocks/>
          </p:cNvSpPr>
          <p:nvPr userDrawn="1"/>
        </p:nvSpPr>
        <p:spPr bwMode="hidden">
          <a:xfrm>
            <a:off x="2619320" y="1179757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22"/>
          <p:cNvSpPr>
            <a:spLocks/>
          </p:cNvSpPr>
          <p:nvPr userDrawn="1"/>
        </p:nvSpPr>
        <p:spPr bwMode="hidden">
          <a:xfrm>
            <a:off x="2955200" y="1194446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solidFill>
            <a:schemeClr val="accent2">
              <a:lumMod val="75000"/>
            </a:schemeClr>
          </a:solidFill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26"/>
          <p:cNvSpPr>
            <a:spLocks/>
          </p:cNvSpPr>
          <p:nvPr userDrawn="1"/>
        </p:nvSpPr>
        <p:spPr bwMode="hidden">
          <a:xfrm>
            <a:off x="5609489" y="1178641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solidFill>
            <a:srgbClr val="0070C0"/>
          </a:solidFill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53" name="Freeform 10"/>
          <p:cNvSpPr>
            <a:spLocks/>
          </p:cNvSpPr>
          <p:nvPr userDrawn="1"/>
        </p:nvSpPr>
        <p:spPr bwMode="hidden">
          <a:xfrm>
            <a:off x="211665" y="1163022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4" name="กลุ่ม 8"/>
          <p:cNvGrpSpPr/>
          <p:nvPr userDrawn="1"/>
        </p:nvGrpSpPr>
        <p:grpSpPr>
          <a:xfrm>
            <a:off x="467544" y="390309"/>
            <a:ext cx="1051593" cy="1058717"/>
            <a:chOff x="1817476" y="458452"/>
            <a:chExt cx="1051593" cy="1058717"/>
          </a:xfrm>
        </p:grpSpPr>
        <p:sp>
          <p:nvSpPr>
            <p:cNvPr id="55" name="วงรี 6"/>
            <p:cNvSpPr/>
            <p:nvPr userDrawn="1"/>
          </p:nvSpPr>
          <p:spPr>
            <a:xfrm>
              <a:off x="1817476" y="458452"/>
              <a:ext cx="1051593" cy="105871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56" name="Picture 20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0015" y="518414"/>
              <a:ext cx="945266" cy="944095"/>
            </a:xfrm>
            <a:prstGeom prst="rect">
              <a:avLst/>
            </a:prstGeom>
          </p:spPr>
        </p:pic>
      </p:grpSp>
      <p:pic>
        <p:nvPicPr>
          <p:cNvPr id="58" name="รูปภาพ 10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924" y="209371"/>
            <a:ext cx="3540565" cy="1470058"/>
          </a:xfrm>
          <a:prstGeom prst="rect">
            <a:avLst/>
          </a:prstGeom>
        </p:spPr>
      </p:pic>
      <p:pic>
        <p:nvPicPr>
          <p:cNvPr id="60" name="รูปภาพ 21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222"/>
          <a:stretch/>
        </p:blipFill>
        <p:spPr>
          <a:xfrm>
            <a:off x="1465349" y="290113"/>
            <a:ext cx="6346129" cy="904333"/>
          </a:xfrm>
          <a:prstGeom prst="rect">
            <a:avLst/>
          </a:prstGeom>
        </p:spPr>
      </p:pic>
      <p:pic>
        <p:nvPicPr>
          <p:cNvPr id="61" name="รูปภาพ 21"/>
          <p:cNvPicPr>
            <a:picLocks noChangeAspect="1"/>
          </p:cNvPicPr>
          <p:nvPr userDrawn="1"/>
        </p:nvPicPr>
        <p:blipFill rotWithShape="1">
          <a:blip r:embed="rId8" cstate="print">
            <a:duotone>
              <a:prstClr val="black"/>
              <a:schemeClr val="accent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923" r="72318"/>
          <a:stretch/>
        </p:blipFill>
        <p:spPr>
          <a:xfrm>
            <a:off x="1471738" y="1176318"/>
            <a:ext cx="1756709" cy="37893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674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98385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รูปคลื่น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รูปคลื่น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รูปคลื่น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InwPHP</dc:creator>
  <cp:lastModifiedBy>admin</cp:lastModifiedBy>
  <cp:revision>7</cp:revision>
  <dcterms:created xsi:type="dcterms:W3CDTF">2014-07-24T05:50:21Z</dcterms:created>
  <dcterms:modified xsi:type="dcterms:W3CDTF">2014-12-26T05:29:49Z</dcterms:modified>
</cp:coreProperties>
</file>