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9B4"/>
    <a:srgbClr val="FFC301"/>
    <a:srgbClr val="002E96"/>
    <a:srgbClr val="0035AD"/>
    <a:srgbClr val="FFC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204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22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4264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7" name="สี่เหลี่ยมผืนผ้า 15"/>
          <p:cNvSpPr/>
          <p:nvPr userDrawn="1"/>
        </p:nvSpPr>
        <p:spPr>
          <a:xfrm>
            <a:off x="55196" y="4495800"/>
            <a:ext cx="9058660" cy="2346357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6"/>
          <p:cNvSpPr/>
          <p:nvPr userDrawn="1"/>
        </p:nvSpPr>
        <p:spPr>
          <a:xfrm>
            <a:off x="55196" y="4322078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9" name="รูปภาพ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00" y="4572000"/>
            <a:ext cx="81026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253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56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056" y="2819400"/>
            <a:ext cx="8305800" cy="330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7056" y="6356350"/>
            <a:ext cx="2133600" cy="365125"/>
          </a:xfrm>
        </p:spPr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7612" y="6356350"/>
            <a:ext cx="2895600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9256" y="6356350"/>
            <a:ext cx="2133600" cy="365125"/>
          </a:xfrm>
        </p:spPr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218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5237"/>
            <a:ext cx="2057400" cy="4906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5237"/>
            <a:ext cx="6019800" cy="4906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39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8838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8501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4038600" cy="3535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6837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844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24200"/>
            <a:ext cx="4040188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844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24200"/>
            <a:ext cx="4041775" cy="3078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9608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04" y="1600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339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0447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3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38400"/>
            <a:ext cx="3008313" cy="3687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4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399"/>
            <a:ext cx="5486400" cy="3432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489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104" y="1600200"/>
            <a:ext cx="8305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104" y="2819400"/>
            <a:ext cx="8305800" cy="3306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err="1" smtClean="0"/>
              <a:t>aFourth</a:t>
            </a:r>
            <a:r>
              <a:rPr lang="en-US" dirty="0" smtClean="0"/>
              <a:t> level</a:t>
            </a:r>
          </a:p>
          <a:p>
            <a:pPr lvl="4"/>
            <a:r>
              <a:rPr lang="en-US" dirty="0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01AE-219C-4B24-A73A-7405B74D936E}" type="datetimeFigureOut">
              <a:rPr lang="th-TH" smtClean="0"/>
              <a:t>26/12/57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5775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B03DD-F75F-4DFB-BBED-FA9C1A0C9901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Rectangle 11"/>
          <p:cNvSpPr/>
          <p:nvPr userDrawn="1"/>
        </p:nvSpPr>
        <p:spPr>
          <a:xfrm>
            <a:off x="35006" y="33556"/>
            <a:ext cx="9075438" cy="6791386"/>
          </a:xfrm>
          <a:prstGeom prst="rect">
            <a:avLst/>
          </a:prstGeom>
          <a:noFill/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noFill/>
              </a:ln>
              <a:noFill/>
            </a:endParaRPr>
          </a:p>
        </p:txBody>
      </p:sp>
      <p:sp>
        <p:nvSpPr>
          <p:cNvPr id="16" name="สี่เหลี่ยมผืนผ้า 15"/>
          <p:cNvSpPr/>
          <p:nvPr userDrawn="1"/>
        </p:nvSpPr>
        <p:spPr>
          <a:xfrm>
            <a:off x="55196" y="227374"/>
            <a:ext cx="9058660" cy="940452"/>
          </a:xfrm>
          <a:prstGeom prst="rect">
            <a:avLst/>
          </a:prstGeom>
          <a:solidFill>
            <a:srgbClr val="002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 userDrawn="1"/>
        </p:nvSpPr>
        <p:spPr>
          <a:xfrm>
            <a:off x="55196" y="53652"/>
            <a:ext cx="9058660" cy="173722"/>
          </a:xfrm>
          <a:prstGeom prst="rect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088222" y="150956"/>
            <a:ext cx="768096" cy="768096"/>
            <a:chOff x="8124384" y="116632"/>
            <a:chExt cx="768096" cy="768096"/>
          </a:xfrm>
        </p:grpSpPr>
        <p:sp>
          <p:nvSpPr>
            <p:cNvPr id="14" name="Oval 13"/>
            <p:cNvSpPr/>
            <p:nvPr userDrawn="1"/>
          </p:nvSpPr>
          <p:spPr>
            <a:xfrm>
              <a:off x="8124384" y="116632"/>
              <a:ext cx="768096" cy="76809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15" name="Picture 14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49898" y="145842"/>
              <a:ext cx="717333" cy="716444"/>
            </a:xfrm>
            <a:prstGeom prst="rect">
              <a:avLst/>
            </a:prstGeom>
          </p:spPr>
        </p:pic>
      </p:grpSp>
      <p:pic>
        <p:nvPicPr>
          <p:cNvPr id="19" name="รูปภาพ 1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42447"/>
            <a:ext cx="4444015" cy="1017422"/>
          </a:xfrm>
          <a:prstGeom prst="rect">
            <a:avLst/>
          </a:prstGeom>
        </p:spPr>
      </p:pic>
      <p:pic>
        <p:nvPicPr>
          <p:cNvPr id="11" name="รูปภาพ 10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2256"/>
            <a:ext cx="3989839" cy="113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80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6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052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2014-05-15T15:33:47Z</dcterms:created>
  <dcterms:modified xsi:type="dcterms:W3CDTF">2014-12-26T05:29:38Z</dcterms:modified>
</cp:coreProperties>
</file>