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99B4"/>
    <a:srgbClr val="FFC301"/>
    <a:srgbClr val="002E96"/>
    <a:srgbClr val="0035AD"/>
    <a:srgbClr val="FFC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04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326" y="12954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4126" y="2895600"/>
            <a:ext cx="6400800" cy="14264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  <p:sp>
        <p:nvSpPr>
          <p:cNvPr id="7" name="สี่เหลี่ยมผืนผ้า 15"/>
          <p:cNvSpPr/>
          <p:nvPr userDrawn="1"/>
        </p:nvSpPr>
        <p:spPr>
          <a:xfrm>
            <a:off x="55196" y="4495800"/>
            <a:ext cx="9058660" cy="2346357"/>
          </a:xfrm>
          <a:prstGeom prst="rect">
            <a:avLst/>
          </a:prstGeom>
          <a:solidFill>
            <a:srgbClr val="002E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6"/>
          <p:cNvSpPr/>
          <p:nvPr userDrawn="1"/>
        </p:nvSpPr>
        <p:spPr>
          <a:xfrm>
            <a:off x="55196" y="4322078"/>
            <a:ext cx="9058660" cy="173722"/>
          </a:xfrm>
          <a:prstGeom prst="rect">
            <a:avLst/>
          </a:prstGeom>
          <a:solidFill>
            <a:srgbClr val="FFC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9" name="รูปภาพ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4572000"/>
            <a:ext cx="81026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253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819400"/>
            <a:ext cx="8305800" cy="3306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133600" cy="365125"/>
          </a:xfrm>
        </p:spPr>
        <p:txBody>
          <a:bodyPr/>
          <a:lstStyle/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1556" y="6356350"/>
            <a:ext cx="2895600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218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133600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939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8838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8501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40386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43200"/>
            <a:ext cx="40386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8370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306762"/>
            <a:ext cx="4040188" cy="27733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667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306762"/>
            <a:ext cx="4041775" cy="27733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9608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2" y="16002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3398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0447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0"/>
            <a:ext cx="511175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008313" cy="3611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848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4892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83058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err="1" smtClean="0"/>
              <a:t>aFourth</a:t>
            </a:r>
            <a:r>
              <a:rPr lang="en-US" dirty="0" smtClean="0"/>
              <a:t>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775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Rectangle 11"/>
          <p:cNvSpPr/>
          <p:nvPr userDrawn="1"/>
        </p:nvSpPr>
        <p:spPr>
          <a:xfrm>
            <a:off x="35006" y="33556"/>
            <a:ext cx="9075438" cy="6791386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>
                <a:noFill/>
              </a:ln>
              <a:noFill/>
            </a:endParaRPr>
          </a:p>
        </p:txBody>
      </p:sp>
      <p:sp>
        <p:nvSpPr>
          <p:cNvPr id="16" name="สี่เหลี่ยมผืนผ้า 15"/>
          <p:cNvSpPr/>
          <p:nvPr userDrawn="1"/>
        </p:nvSpPr>
        <p:spPr>
          <a:xfrm>
            <a:off x="55196" y="227374"/>
            <a:ext cx="9058660" cy="940452"/>
          </a:xfrm>
          <a:prstGeom prst="rect">
            <a:avLst/>
          </a:prstGeom>
          <a:solidFill>
            <a:srgbClr val="002E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 userDrawn="1"/>
        </p:nvSpPr>
        <p:spPr>
          <a:xfrm>
            <a:off x="55196" y="53652"/>
            <a:ext cx="9058660" cy="173722"/>
          </a:xfrm>
          <a:prstGeom prst="rect">
            <a:avLst/>
          </a:prstGeom>
          <a:solidFill>
            <a:srgbClr val="FFC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088222" y="150956"/>
            <a:ext cx="768096" cy="768096"/>
            <a:chOff x="8124384" y="116632"/>
            <a:chExt cx="768096" cy="768096"/>
          </a:xfrm>
        </p:grpSpPr>
        <p:sp>
          <p:nvSpPr>
            <p:cNvPr id="14" name="Oval 13"/>
            <p:cNvSpPr/>
            <p:nvPr userDrawn="1"/>
          </p:nvSpPr>
          <p:spPr>
            <a:xfrm>
              <a:off x="8124384" y="116632"/>
              <a:ext cx="768096" cy="7680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9898" y="145842"/>
              <a:ext cx="717333" cy="716444"/>
            </a:xfrm>
            <a:prstGeom prst="rect">
              <a:avLst/>
            </a:prstGeom>
          </p:spPr>
        </p:pic>
      </p:grpSp>
      <p:pic>
        <p:nvPicPr>
          <p:cNvPr id="19" name="รูปภาพ 1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42447"/>
            <a:ext cx="4444015" cy="1017422"/>
          </a:xfrm>
          <a:prstGeom prst="rect">
            <a:avLst/>
          </a:prstGeom>
        </p:spPr>
      </p:pic>
      <p:pic>
        <p:nvPicPr>
          <p:cNvPr id="20" name="รูปภาพ 1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48"/>
            <a:ext cx="5867400" cy="116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80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13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0253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11</cp:revision>
  <dcterms:created xsi:type="dcterms:W3CDTF">2014-05-15T15:33:47Z</dcterms:created>
  <dcterms:modified xsi:type="dcterms:W3CDTF">2014-12-26T05:29:32Z</dcterms:modified>
</cp:coreProperties>
</file>