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1"/>
    <a:srgbClr val="002E96"/>
    <a:srgbClr val="0035AD"/>
    <a:srgbClr val="FFC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4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525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18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1336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3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5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37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84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4200"/>
            <a:ext cx="4040188" cy="3001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84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24200"/>
            <a:ext cx="4041775" cy="3001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6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3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3999"/>
            <a:ext cx="54864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8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305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aFourth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01AE-219C-4B24-A73A-7405B74D936E}" type="datetimeFigureOut">
              <a:rPr lang="th-TH" smtClean="0"/>
              <a:t>25/12/57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77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454684" y="-3262563"/>
            <a:ext cx="250019" cy="9061500"/>
          </a:xfrm>
          <a:prstGeom prst="rect">
            <a:avLst/>
          </a:prstGeom>
          <a:solidFill>
            <a:srgbClr val="6D9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06" y="33556"/>
            <a:ext cx="9075438" cy="6791386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noFill/>
              </a:ln>
              <a:noFill/>
            </a:endParaRPr>
          </a:p>
        </p:txBody>
      </p:sp>
      <p:sp>
        <p:nvSpPr>
          <p:cNvPr id="16" name="สี่เหลี่ยมผืนผ้า 15"/>
          <p:cNvSpPr/>
          <p:nvPr userDrawn="1"/>
        </p:nvSpPr>
        <p:spPr>
          <a:xfrm>
            <a:off x="55196" y="227374"/>
            <a:ext cx="9058660" cy="940452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55196" y="53652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254668" y="313552"/>
            <a:ext cx="768096" cy="768096"/>
            <a:chOff x="8124384" y="116632"/>
            <a:chExt cx="768096" cy="768096"/>
          </a:xfrm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8139">
            <a:off x="-23454" y="637067"/>
            <a:ext cx="5722485" cy="2209800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765" y="162448"/>
            <a:ext cx="3701635" cy="104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2014-05-15T15:33:47Z</dcterms:created>
  <dcterms:modified xsi:type="dcterms:W3CDTF">2014-12-26T01:49:35Z</dcterms:modified>
</cp:coreProperties>
</file>