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1"/>
    <a:srgbClr val="002E96"/>
    <a:srgbClr val="0035AD"/>
    <a:srgbClr val="FFC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99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525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18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60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3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83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50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37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178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599"/>
            <a:ext cx="4040188" cy="2468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0178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657599"/>
            <a:ext cx="4041775" cy="2468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60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339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0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67000"/>
            <a:ext cx="3008313" cy="3459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48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89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819400"/>
            <a:ext cx="8305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aFourth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4454684" y="-3262563"/>
            <a:ext cx="250019" cy="9061500"/>
          </a:xfrm>
          <a:prstGeom prst="rect">
            <a:avLst/>
          </a:prstGeom>
          <a:solidFill>
            <a:srgbClr val="6D9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06" y="33556"/>
            <a:ext cx="9075438" cy="6791386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noFill/>
              </a:ln>
              <a:noFill/>
            </a:endParaRPr>
          </a:p>
        </p:txBody>
      </p:sp>
      <p:sp>
        <p:nvSpPr>
          <p:cNvPr id="16" name="สี่เหลี่ยมผืนผ้า 15"/>
          <p:cNvSpPr/>
          <p:nvPr userDrawn="1"/>
        </p:nvSpPr>
        <p:spPr>
          <a:xfrm>
            <a:off x="55196" y="227374"/>
            <a:ext cx="9058660" cy="940452"/>
          </a:xfrm>
          <a:prstGeom prst="rect">
            <a:avLst/>
          </a:prstGeom>
          <a:solidFill>
            <a:srgbClr val="002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 userDrawn="1"/>
        </p:nvSpPr>
        <p:spPr>
          <a:xfrm>
            <a:off x="55196" y="53652"/>
            <a:ext cx="9058660" cy="173722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54668" y="313552"/>
            <a:ext cx="768096" cy="768096"/>
            <a:chOff x="8124384" y="116632"/>
            <a:chExt cx="768096" cy="768096"/>
          </a:xfrm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98" y="145842"/>
              <a:ext cx="717333" cy="716444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8139">
            <a:off x="-23454" y="637067"/>
            <a:ext cx="5722485" cy="2209800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15" y="152400"/>
            <a:ext cx="5403285" cy="107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0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3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2014-05-15T15:33:47Z</dcterms:created>
  <dcterms:modified xsi:type="dcterms:W3CDTF">2014-12-25T09:36:30Z</dcterms:modified>
</cp:coreProperties>
</file>