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18" name="รูปภาพ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" y="0"/>
            <a:ext cx="9144000" cy="6858000"/>
          </a:xfrm>
          <a:prstGeom prst="rect">
            <a:avLst/>
          </a:prstGeom>
        </p:spPr>
      </p:pic>
      <p:grpSp>
        <p:nvGrpSpPr>
          <p:cNvPr id="19" name="กลุ่ม 18"/>
          <p:cNvGrpSpPr/>
          <p:nvPr userDrawn="1"/>
        </p:nvGrpSpPr>
        <p:grpSpPr>
          <a:xfrm>
            <a:off x="7812360" y="124619"/>
            <a:ext cx="1051593" cy="1058717"/>
            <a:chOff x="1817476" y="458452"/>
            <a:chExt cx="1051593" cy="1058717"/>
          </a:xfrm>
        </p:grpSpPr>
        <p:sp>
          <p:nvSpPr>
            <p:cNvPr id="20" name="วงรี 19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9" name="รูปภาพ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1962"/>
            <a:ext cx="4752528" cy="134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780927"/>
            <a:ext cx="7408333" cy="3345235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184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241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8200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microsoft.com/office/2007/relationships/hdphoto" Target="../media/hdphoto2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pic>
        <p:nvPicPr>
          <p:cNvPr id="9" name="รูปภาพ 8"/>
          <p:cNvPicPr>
            <a:picLocks noChangeAspect="1"/>
          </p:cNvPicPr>
          <p:nvPr userDrawn="1"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" y="-9143"/>
            <a:ext cx="9144000" cy="6858000"/>
          </a:xfrm>
          <a:prstGeom prst="rect">
            <a:avLst/>
          </a:prstGeom>
        </p:spPr>
      </p:pic>
      <p:grpSp>
        <p:nvGrpSpPr>
          <p:cNvPr id="23" name="กลุ่ม 22"/>
          <p:cNvGrpSpPr/>
          <p:nvPr userDrawn="1"/>
        </p:nvGrpSpPr>
        <p:grpSpPr>
          <a:xfrm>
            <a:off x="7812360" y="124619"/>
            <a:ext cx="1051593" cy="1058717"/>
            <a:chOff x="1817476" y="458452"/>
            <a:chExt cx="1051593" cy="1058717"/>
          </a:xfrm>
        </p:grpSpPr>
        <p:sp>
          <p:nvSpPr>
            <p:cNvPr id="24" name="วงรี 23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5" name="Picture 20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26" name="รูปภาพ 25"/>
          <p:cNvPicPr>
            <a:picLocks noChangeAspect="1"/>
          </p:cNvPicPr>
          <p:nvPr userDrawn="1"/>
        </p:nvPicPr>
        <p:blipFill>
          <a:blip r:embed="rId10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1962"/>
            <a:ext cx="4752528" cy="1346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5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8045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InwPHP</dc:creator>
  <cp:lastModifiedBy>admin</cp:lastModifiedBy>
  <cp:revision>6</cp:revision>
  <dcterms:created xsi:type="dcterms:W3CDTF">2014-07-24T06:17:34Z</dcterms:created>
  <dcterms:modified xsi:type="dcterms:W3CDTF">2014-12-26T05:29:04Z</dcterms:modified>
</cp:coreProperties>
</file>