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8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 b="1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049E4396-08C0-46DE-91C9-D17772966ED0}" type="datetimeFigureOut">
              <a:rPr lang="th-TH" smtClean="0"/>
              <a:pPr/>
              <a:t>26/12/57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35AE744C-EBD9-4888-85A2-E77E65918EDE}" type="slidenum">
              <a:rPr lang="th-TH" smtClean="0"/>
              <a:pPr/>
              <a:t>‹#›</a:t>
            </a:fld>
            <a:endParaRPr lang="th-TH"/>
          </a:p>
        </p:txBody>
      </p:sp>
      <p:pic>
        <p:nvPicPr>
          <p:cNvPr id="18" name="รูปภาพ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5" y="0"/>
            <a:ext cx="9144000" cy="6858000"/>
          </a:xfrm>
          <a:prstGeom prst="rect">
            <a:avLst/>
          </a:prstGeom>
        </p:spPr>
      </p:pic>
      <p:pic>
        <p:nvPicPr>
          <p:cNvPr id="8" name="รูปภาพ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6588224" cy="1307956"/>
          </a:xfrm>
          <a:prstGeom prst="rect">
            <a:avLst/>
          </a:prstGeom>
        </p:spPr>
      </p:pic>
      <p:grpSp>
        <p:nvGrpSpPr>
          <p:cNvPr id="19" name="กลุ่ม 18"/>
          <p:cNvGrpSpPr/>
          <p:nvPr userDrawn="1"/>
        </p:nvGrpSpPr>
        <p:grpSpPr>
          <a:xfrm>
            <a:off x="7812360" y="124619"/>
            <a:ext cx="1051593" cy="1058717"/>
            <a:chOff x="1817476" y="458452"/>
            <a:chExt cx="1051593" cy="1058717"/>
          </a:xfrm>
        </p:grpSpPr>
        <p:sp>
          <p:nvSpPr>
            <p:cNvPr id="20" name="วงรี 19"/>
            <p:cNvSpPr/>
            <p:nvPr userDrawn="1"/>
          </p:nvSpPr>
          <p:spPr>
            <a:xfrm>
              <a:off x="1817476" y="458452"/>
              <a:ext cx="1051593" cy="105871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21" name="Picture 20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0015" y="518414"/>
              <a:ext cx="945266" cy="94409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049E4396-08C0-46DE-91C9-D17772966ED0}" type="datetimeFigureOut">
              <a:rPr lang="th-TH" smtClean="0"/>
              <a:pPr/>
              <a:t>26/12/57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35AE744C-EBD9-4888-85A2-E77E65918ED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229600" cy="1252728"/>
          </a:xfrm>
          <a:prstGeom prst="rect">
            <a:avLst/>
          </a:prstGeom>
        </p:spPr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4396-08C0-46DE-91C9-D17772966ED0}" type="datetimeFigureOut">
              <a:rPr lang="th-TH" smtClean="0"/>
              <a:t>26/12/57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E744C-EBD9-4888-85A2-E77E65918EDE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12176"/>
            <a:ext cx="8229600" cy="12527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4396-08C0-46DE-91C9-D17772966ED0}" type="datetimeFigureOut">
              <a:rPr lang="th-TH" smtClean="0"/>
              <a:t>26/12/57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E744C-EBD9-4888-85A2-E77E65918ED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4396-08C0-46DE-91C9-D17772966ED0}" type="datetimeFigureOut">
              <a:rPr lang="th-TH" smtClean="0"/>
              <a:t>26/12/57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E744C-EBD9-4888-85A2-E77E65918ED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microsoft.com/office/2007/relationships/hdphoto" Target="../media/hdphoto2.wdp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รูปภาพ 17"/>
          <p:cNvPicPr>
            <a:picLocks noChangeAspect="1"/>
          </p:cNvPicPr>
          <p:nvPr userDrawn="1"/>
        </p:nvPicPr>
        <p:blipFill>
          <a:blip r:embed="rId7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5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049E4396-08C0-46DE-91C9-D17772966ED0}" type="datetimeFigureOut">
              <a:rPr lang="th-TH" smtClean="0"/>
              <a:pPr/>
              <a:t>26/12/57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35AE744C-EBD9-4888-85A2-E77E65918ED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dirty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dirty="0" smtClean="0"/>
              <a:t>ระดับที่สอง</a:t>
            </a:r>
          </a:p>
          <a:p>
            <a:pPr lvl="2"/>
            <a:r>
              <a:rPr lang="th-TH" dirty="0" smtClean="0"/>
              <a:t>ระดับที่สาม</a:t>
            </a:r>
          </a:p>
          <a:p>
            <a:pPr lvl="3"/>
            <a:r>
              <a:rPr lang="th-TH" dirty="0" smtClean="0"/>
              <a:t>ระดับที่สี่</a:t>
            </a:r>
          </a:p>
          <a:p>
            <a:pPr lvl="4"/>
            <a:r>
              <a:rPr lang="th-TH" dirty="0" smtClean="0"/>
              <a:t>ระดับที่ห้า</a:t>
            </a:r>
            <a:endParaRPr lang="en-US" dirty="0"/>
          </a:p>
        </p:txBody>
      </p:sp>
      <p:grpSp>
        <p:nvGrpSpPr>
          <p:cNvPr id="23" name="กลุ่ม 22"/>
          <p:cNvGrpSpPr/>
          <p:nvPr userDrawn="1"/>
        </p:nvGrpSpPr>
        <p:grpSpPr>
          <a:xfrm>
            <a:off x="7812360" y="124619"/>
            <a:ext cx="1051593" cy="1058717"/>
            <a:chOff x="1817476" y="458452"/>
            <a:chExt cx="1051593" cy="1058717"/>
          </a:xfrm>
        </p:grpSpPr>
        <p:sp>
          <p:nvSpPr>
            <p:cNvPr id="24" name="วงรี 23"/>
            <p:cNvSpPr/>
            <p:nvPr userDrawn="1"/>
          </p:nvSpPr>
          <p:spPr>
            <a:xfrm>
              <a:off x="1817476" y="458452"/>
              <a:ext cx="1051593" cy="105871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25" name="Picture 20"/>
            <p:cNvPicPr>
              <a:picLocks noChangeAspect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0015" y="518414"/>
              <a:ext cx="945266" cy="944095"/>
            </a:xfrm>
            <a:prstGeom prst="rect">
              <a:avLst/>
            </a:prstGeom>
          </p:spPr>
        </p:pic>
      </p:grpSp>
      <p:pic>
        <p:nvPicPr>
          <p:cNvPr id="22" name="รูปภาพ 21"/>
          <p:cNvPicPr>
            <a:picLocks noChangeAspect="1"/>
          </p:cNvPicPr>
          <p:nvPr userDrawn="1"/>
        </p:nvPicPr>
        <p:blipFill>
          <a:blip r:embed="rId10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-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6588224" cy="13079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2751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97958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รูปคลื่น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รูปคลื่น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รูปคลื่น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39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InwPHP</dc:creator>
  <cp:lastModifiedBy>admin</cp:lastModifiedBy>
  <cp:revision>7</cp:revision>
  <dcterms:created xsi:type="dcterms:W3CDTF">2014-07-24T06:17:34Z</dcterms:created>
  <dcterms:modified xsi:type="dcterms:W3CDTF">2014-12-26T05:29:11Z</dcterms:modified>
</cp:coreProperties>
</file>