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301"/>
    <a:srgbClr val="002E96"/>
    <a:srgbClr val="0035AD"/>
    <a:srgbClr val="FFC7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998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25/12/57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25253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25/12/57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218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1295400"/>
            <a:ext cx="2057400" cy="4830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1295400"/>
            <a:ext cx="6019800" cy="4830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25/12/57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79397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25/12/57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38838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25/12/57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8501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895600"/>
            <a:ext cx="4038600" cy="3535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895600"/>
            <a:ext cx="4038600" cy="3230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25/12/57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8370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95400"/>
            <a:ext cx="8305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248443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3124200"/>
            <a:ext cx="4040188" cy="30019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h-TH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9825" y="248443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9825" y="3124200"/>
            <a:ext cx="4041775" cy="30019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25/12/57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9608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25/12/57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3398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25/12/57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0447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9200"/>
            <a:ext cx="3008313" cy="838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133600"/>
            <a:ext cx="511175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133600"/>
            <a:ext cx="3008313" cy="3992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25/12/57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8486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19199"/>
            <a:ext cx="5486400" cy="3508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25/12/57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4892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8305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th-T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819400"/>
            <a:ext cx="8305800" cy="3306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err="1" smtClean="0"/>
              <a:t>aFourth</a:t>
            </a:r>
            <a:r>
              <a:rPr lang="en-US" dirty="0" smtClean="0"/>
              <a:t> level</a:t>
            </a:r>
          </a:p>
          <a:p>
            <a:pPr lvl="4"/>
            <a:r>
              <a:rPr lang="en-US" dirty="0" smtClean="0"/>
              <a:t>Fifth level</a:t>
            </a:r>
            <a:endParaRPr lang="th-T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F01AE-219C-4B24-A73A-7405B74D936E}" type="datetimeFigureOut">
              <a:rPr lang="th-TH" smtClean="0"/>
              <a:t>25/12/57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635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Rectangle 9"/>
          <p:cNvSpPr/>
          <p:nvPr userDrawn="1"/>
        </p:nvSpPr>
        <p:spPr>
          <a:xfrm>
            <a:off x="51784" y="1167826"/>
            <a:ext cx="500034" cy="5623560"/>
          </a:xfrm>
          <a:prstGeom prst="rect">
            <a:avLst/>
          </a:prstGeom>
          <a:solidFill>
            <a:srgbClr val="6D9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35006" y="33556"/>
            <a:ext cx="9075438" cy="6791386"/>
          </a:xfrm>
          <a:prstGeom prst="rect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n>
                <a:noFill/>
              </a:ln>
              <a:noFill/>
            </a:endParaRPr>
          </a:p>
        </p:txBody>
      </p:sp>
      <p:sp>
        <p:nvSpPr>
          <p:cNvPr id="16" name="สี่เหลี่ยมผืนผ้า 15"/>
          <p:cNvSpPr/>
          <p:nvPr userDrawn="1"/>
        </p:nvSpPr>
        <p:spPr>
          <a:xfrm>
            <a:off x="55196" y="227374"/>
            <a:ext cx="9058660" cy="940452"/>
          </a:xfrm>
          <a:prstGeom prst="rect">
            <a:avLst/>
          </a:prstGeom>
          <a:solidFill>
            <a:srgbClr val="002E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/>
          <p:cNvSpPr/>
          <p:nvPr userDrawn="1"/>
        </p:nvSpPr>
        <p:spPr>
          <a:xfrm>
            <a:off x="55196" y="53652"/>
            <a:ext cx="9058660" cy="173722"/>
          </a:xfrm>
          <a:prstGeom prst="rect">
            <a:avLst/>
          </a:prstGeom>
          <a:solidFill>
            <a:srgbClr val="FFC3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088222" y="150956"/>
            <a:ext cx="768096" cy="768096"/>
            <a:chOff x="8124384" y="116632"/>
            <a:chExt cx="768096" cy="768096"/>
          </a:xfrm>
        </p:grpSpPr>
        <p:sp>
          <p:nvSpPr>
            <p:cNvPr id="14" name="Oval 13"/>
            <p:cNvSpPr/>
            <p:nvPr userDrawn="1"/>
          </p:nvSpPr>
          <p:spPr>
            <a:xfrm>
              <a:off x="8124384" y="116632"/>
              <a:ext cx="768096" cy="7680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9898" y="145842"/>
              <a:ext cx="717333" cy="716444"/>
            </a:xfrm>
            <a:prstGeom prst="rect">
              <a:avLst/>
            </a:prstGeom>
          </p:spPr>
        </p:pic>
      </p:grpSp>
      <p:pic>
        <p:nvPicPr>
          <p:cNvPr id="8" name="รูปภาพ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98075" y="2701878"/>
            <a:ext cx="2808796" cy="474247"/>
          </a:xfrm>
          <a:prstGeom prst="rect">
            <a:avLst/>
          </a:prstGeom>
        </p:spPr>
      </p:pic>
      <p:pic>
        <p:nvPicPr>
          <p:cNvPr id="18" name="รูปภาพ 1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01" y="227374"/>
            <a:ext cx="2558923" cy="775920"/>
          </a:xfrm>
          <a:prstGeom prst="rect">
            <a:avLst/>
          </a:prstGeom>
        </p:spPr>
      </p:pic>
      <p:pic>
        <p:nvPicPr>
          <p:cNvPr id="19" name="รูปภาพ 18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4" y="201778"/>
            <a:ext cx="4444015" cy="101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807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136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8</cp:revision>
  <dcterms:created xsi:type="dcterms:W3CDTF">2014-05-15T15:33:47Z</dcterms:created>
  <dcterms:modified xsi:type="dcterms:W3CDTF">2014-12-25T08:38:28Z</dcterms:modified>
</cp:coreProperties>
</file>