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2BE"/>
    <a:srgbClr val="0035AD"/>
    <a:srgbClr val="4627FD"/>
    <a:srgbClr val="6D9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77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56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856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1784" y="150956"/>
            <a:ext cx="8804534" cy="6640430"/>
            <a:chOff x="51784" y="150956"/>
            <a:chExt cx="8804534" cy="664043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1784" y="1167826"/>
              <a:ext cx="500034" cy="5623560"/>
            </a:xfrm>
            <a:prstGeom prst="rect">
              <a:avLst/>
            </a:prstGeom>
            <a:solidFill>
              <a:srgbClr val="6D9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/>
            <p:cNvGrpSpPr/>
            <p:nvPr userDrawn="1"/>
          </p:nvGrpSpPr>
          <p:grpSpPr>
            <a:xfrm>
              <a:off x="8088222" y="150956"/>
              <a:ext cx="768096" cy="768096"/>
              <a:chOff x="8124384" y="116632"/>
              <a:chExt cx="768096" cy="768096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8124384" y="116632"/>
                <a:ext cx="768096" cy="7680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49898" y="145842"/>
                <a:ext cx="717333" cy="716444"/>
              </a:xfrm>
              <a:prstGeom prst="rect">
                <a:avLst/>
              </a:prstGeom>
            </p:spPr>
          </p:pic>
        </p:grpSp>
      </p:grpSp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21748" y="3714527"/>
            <a:ext cx="5184576" cy="549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5080" y="1268760"/>
            <a:ext cx="2057400" cy="48574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2880" y="1268760"/>
            <a:ext cx="6019800" cy="48574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420888"/>
            <a:ext cx="3945904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576" y="2420888"/>
            <a:ext cx="3945904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1747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880" y="242919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880" y="3140967"/>
            <a:ext cx="4040188" cy="2985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0705" y="242919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0705" y="3140967"/>
            <a:ext cx="4041775" cy="2985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1340768"/>
            <a:ext cx="3008313" cy="10180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73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8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85EC-0BD9-40AE-8C08-BDFA0C470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80724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2428868"/>
            <a:ext cx="8072494" cy="3697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3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FE41-E3F0-4235-8918-E2EC62663533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5844" y="6356350"/>
            <a:ext cx="307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85EC-0BD9-40AE-8C08-BDFA0C4706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1784" y="1168397"/>
            <a:ext cx="500034" cy="5623560"/>
          </a:xfrm>
          <a:prstGeom prst="rect">
            <a:avLst/>
          </a:prstGeom>
          <a:solidFill>
            <a:srgbClr val="6D9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088222" y="150956"/>
            <a:ext cx="768096" cy="768096"/>
            <a:chOff x="8124384" y="116632"/>
            <a:chExt cx="768096" cy="768096"/>
          </a:xfrm>
        </p:grpSpPr>
        <p:sp>
          <p:nvSpPr>
            <p:cNvPr id="16" name="Oval 15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98" y="145842"/>
              <a:ext cx="717333" cy="716444"/>
            </a:xfrm>
            <a:prstGeom prst="rect">
              <a:avLst/>
            </a:prstGeom>
          </p:spPr>
        </p:pic>
      </p:grpSp>
      <p:pic>
        <p:nvPicPr>
          <p:cNvPr id="12" name="รูปภาพ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21748" y="3700459"/>
            <a:ext cx="5184576" cy="5496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Natcha</dc:creator>
  <cp:lastModifiedBy>admin</cp:lastModifiedBy>
  <cp:revision>40</cp:revision>
  <cp:lastPrinted>2014-08-05T15:37:10Z</cp:lastPrinted>
  <dcterms:created xsi:type="dcterms:W3CDTF">2014-03-17T05:52:25Z</dcterms:created>
  <dcterms:modified xsi:type="dcterms:W3CDTF">2014-12-25T08:35:57Z</dcterms:modified>
</cp:coreProperties>
</file>