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EBA"/>
    <a:srgbClr val="CEDCE5"/>
    <a:srgbClr val="7D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EA2A02-F1B9-4E05-8151-72DDD32DF89B}"/>
              </a:ext>
            </a:extLst>
          </p:cNvPr>
          <p:cNvSpPr/>
          <p:nvPr userDrawn="1"/>
        </p:nvSpPr>
        <p:spPr>
          <a:xfrm>
            <a:off x="0" y="922785"/>
            <a:ext cx="12192000" cy="5012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F6CBA5-D63A-482C-BE73-0038A2295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4375E-A8A6-4B0F-A3F8-C4918F00D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4DFE8-669D-4955-8ACC-D8993C55E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302DF-7C50-481B-A89D-AB53A133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1CFA2-B4A6-4740-939F-48857274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F12997F-0C57-468F-9FB6-BBAFB41F4774}"/>
              </a:ext>
            </a:extLst>
          </p:cNvPr>
          <p:cNvGrpSpPr/>
          <p:nvPr userDrawn="1"/>
        </p:nvGrpSpPr>
        <p:grpSpPr>
          <a:xfrm>
            <a:off x="4834270" y="303019"/>
            <a:ext cx="2044656" cy="409396"/>
            <a:chOff x="4834270" y="303019"/>
            <a:chExt cx="2044656" cy="40939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7E21AB2-7A5A-4C27-877D-A47A20B9EB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CD0993-D912-4271-8288-3E529B4C86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51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2AE4-3C76-4801-8F2D-D2D345F8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1601B-BE0D-4D33-8EA6-4E3117C72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B23B-14A6-44CA-BCC5-23BEAF77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232AC-A929-4E47-9506-54D0EE82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7408-980B-4756-A8BD-640425BE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B998F5-F2F4-49DD-9B7C-BC8E0AFF250F}"/>
              </a:ext>
            </a:extLst>
          </p:cNvPr>
          <p:cNvGrpSpPr/>
          <p:nvPr userDrawn="1"/>
        </p:nvGrpSpPr>
        <p:grpSpPr>
          <a:xfrm>
            <a:off x="9981452" y="271641"/>
            <a:ext cx="2044656" cy="409396"/>
            <a:chOff x="4834270" y="303019"/>
            <a:chExt cx="2044656" cy="40939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2E406A-B14C-45EB-8913-A7DF64DF80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6C6E61C-EB54-4066-BAEB-C4B40D3E66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70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953C6-DCB6-44FE-8AE9-3397EE33F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0F2E7-DB7C-4559-9AF1-732952639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262BC-A9FB-41E4-BCFC-2F664520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7188A-2CB3-4C01-BEDA-F4138655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60CE8-98E7-4DEC-89BB-94A199CB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8C018BC-DCC6-4297-854B-A70D650AEFC6}"/>
              </a:ext>
            </a:extLst>
          </p:cNvPr>
          <p:cNvGrpSpPr/>
          <p:nvPr userDrawn="1"/>
        </p:nvGrpSpPr>
        <p:grpSpPr>
          <a:xfrm>
            <a:off x="288812" y="271641"/>
            <a:ext cx="2044656" cy="409396"/>
            <a:chOff x="4834270" y="303019"/>
            <a:chExt cx="2044656" cy="40939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E5A8437-15B9-4982-BF63-6F5ED55785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37DA8AE-E6F7-4C46-A8B9-6819CF0953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329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EC66-9438-469D-98F1-391D514F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0BD00-6CEE-49DE-B5B8-DDDECBEE6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5602E-6437-4711-AD2B-3154E268C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54E9E-B6F9-4419-9473-796A4102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8A016-D03E-438D-9CD6-95952F1E5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F6D677B-86A7-4F62-9C99-72F12A344E56}"/>
              </a:ext>
            </a:extLst>
          </p:cNvPr>
          <p:cNvGrpSpPr/>
          <p:nvPr userDrawn="1"/>
        </p:nvGrpSpPr>
        <p:grpSpPr>
          <a:xfrm flipH="1">
            <a:off x="165892" y="482138"/>
            <a:ext cx="261192" cy="1208550"/>
            <a:chOff x="11679382" y="365124"/>
            <a:chExt cx="315376" cy="132556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FEE8AC-EDB8-4523-979C-84FD657C6159}"/>
                </a:ext>
              </a:extLst>
            </p:cNvPr>
            <p:cNvSpPr/>
            <p:nvPr userDrawn="1"/>
          </p:nvSpPr>
          <p:spPr>
            <a:xfrm>
              <a:off x="11826097" y="365124"/>
              <a:ext cx="168661" cy="1325563"/>
            </a:xfrm>
            <a:prstGeom prst="rect">
              <a:avLst/>
            </a:prstGeom>
            <a:solidFill>
              <a:srgbClr val="72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0D1D4B6-8EE9-40BB-B2A9-9FEC98BA7803}"/>
                </a:ext>
              </a:extLst>
            </p:cNvPr>
            <p:cNvSpPr/>
            <p:nvPr userDrawn="1"/>
          </p:nvSpPr>
          <p:spPr>
            <a:xfrm>
              <a:off x="11679382" y="365124"/>
              <a:ext cx="85391" cy="1325563"/>
            </a:xfrm>
            <a:prstGeom prst="rect">
              <a:avLst/>
            </a:prstGeom>
            <a:solidFill>
              <a:srgbClr val="72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F3C083-902C-4323-854D-A2F234D6503A}"/>
              </a:ext>
            </a:extLst>
          </p:cNvPr>
          <p:cNvGrpSpPr/>
          <p:nvPr userDrawn="1"/>
        </p:nvGrpSpPr>
        <p:grpSpPr>
          <a:xfrm>
            <a:off x="9981452" y="271641"/>
            <a:ext cx="2044656" cy="409396"/>
            <a:chOff x="4834270" y="303019"/>
            <a:chExt cx="2044656" cy="40939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A59CDFE-142E-4D0C-85FE-DD79C772E5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2C63BEA-009F-4786-A624-AA3475416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44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CA362-AA60-4001-8697-6A91D22A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DE31B-7976-4B7E-AE73-66FAC4730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81E70-15AF-4BA4-A917-128F5B94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9508F-AE96-4587-BA9E-3670FFB9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16E4E-3C9A-4BEE-A6E0-F4E02BF9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55C4B4-04D2-43F1-B088-EECDB2EB6380}"/>
              </a:ext>
            </a:extLst>
          </p:cNvPr>
          <p:cNvGrpSpPr/>
          <p:nvPr userDrawn="1"/>
        </p:nvGrpSpPr>
        <p:grpSpPr>
          <a:xfrm>
            <a:off x="4834270" y="303019"/>
            <a:ext cx="2044656" cy="409396"/>
            <a:chOff x="4834270" y="303019"/>
            <a:chExt cx="2044656" cy="4093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5E6ED9A-F89E-4505-B1CA-8202E32489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4ECDBF4-1F5E-4CDB-8A36-93D2709D77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762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D58A-F7FD-435D-9E53-B4D3503E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FF5CC-A7CF-4D0F-BB8F-F451BEACF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7D3EE-B78E-46D7-BE53-B3A05F552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B9A7B-508C-4231-87E9-9A2A5147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28CB4-B2C2-4FE7-8570-361129E4B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741F5-EE81-4136-9048-4D0ABCCC1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42A3B06-88F9-40A2-BAC6-334ECB116E98}"/>
              </a:ext>
            </a:extLst>
          </p:cNvPr>
          <p:cNvGrpSpPr/>
          <p:nvPr userDrawn="1"/>
        </p:nvGrpSpPr>
        <p:grpSpPr>
          <a:xfrm>
            <a:off x="9981452" y="271641"/>
            <a:ext cx="2044656" cy="409396"/>
            <a:chOff x="4834270" y="303019"/>
            <a:chExt cx="2044656" cy="40939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12CC805-1397-4F51-89DC-F228A57C74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08E3621-0B2D-400C-8E91-1A30007EDE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58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C966-6F6E-4DDC-8B56-918810DFF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FD9DA-389E-4361-9187-D71D20822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148CD-6744-426B-9939-5F3424F4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9973-6C88-48AA-9C27-468C080F5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63EB2-55CA-4B36-9E76-973924366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5BCF7-8BBD-4676-A106-7871A28D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7C5BE-E1D8-4DAC-A297-1F81977C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20512-069A-4CE9-888B-23E0FF5A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30B27C-4ECF-450B-BDB8-AEBF0882C5F1}"/>
              </a:ext>
            </a:extLst>
          </p:cNvPr>
          <p:cNvGrpSpPr/>
          <p:nvPr userDrawn="1"/>
        </p:nvGrpSpPr>
        <p:grpSpPr>
          <a:xfrm>
            <a:off x="9981452" y="271641"/>
            <a:ext cx="2044656" cy="409396"/>
            <a:chOff x="4834270" y="303019"/>
            <a:chExt cx="2044656" cy="4093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980B062-09CB-4568-8ECB-0F9E83F590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FD1480F-C4D8-4E98-9414-F813CDA95D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536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7265-0E92-4EB5-B10C-A4C069E5E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3DE16-446E-471E-8A8C-9124E075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59D1F-50B4-412E-8FEA-5419B149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DAAAE-B7D1-49FA-BFBD-5A2E07AB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78BFD58-22AE-4506-B442-3377F0FD8076}"/>
              </a:ext>
            </a:extLst>
          </p:cNvPr>
          <p:cNvGrpSpPr/>
          <p:nvPr userDrawn="1"/>
        </p:nvGrpSpPr>
        <p:grpSpPr>
          <a:xfrm>
            <a:off x="9981452" y="271641"/>
            <a:ext cx="2044656" cy="409396"/>
            <a:chOff x="4834270" y="303019"/>
            <a:chExt cx="2044656" cy="40939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A0C77F7-03D7-4274-9320-DA2BE211C5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174968D-7764-4814-A3CF-1FAC26D798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936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CDC0AA-393C-454A-B8DA-1B222BB3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85D9F-8643-47EB-B933-B4588A7F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28859-987D-409B-8972-A0C0EEE7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4FF727-7044-4A72-95CB-921A26C58573}"/>
              </a:ext>
            </a:extLst>
          </p:cNvPr>
          <p:cNvGrpSpPr/>
          <p:nvPr userDrawn="1"/>
        </p:nvGrpSpPr>
        <p:grpSpPr>
          <a:xfrm>
            <a:off x="9981452" y="271641"/>
            <a:ext cx="2044656" cy="409396"/>
            <a:chOff x="4834270" y="303019"/>
            <a:chExt cx="2044656" cy="40939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4862D3D-FE07-4592-B09C-FE2F3D8D39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24ED125-7D39-4422-AA8C-6DB598BB1D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793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AE766-36F1-41CE-A638-C3A321E0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AFFB3-7766-49FB-889F-10B29394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F43F3-8DEA-4D63-A557-8C6C1D755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5091E-5C5E-4E22-8B82-B04FBA65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E7263-0736-4495-9AE8-FA7A91B2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D40C7-EB29-4CB8-9A4F-2200075B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1387F4-61E1-4BA4-9068-1C3EEBA35B43}"/>
              </a:ext>
            </a:extLst>
          </p:cNvPr>
          <p:cNvGrpSpPr/>
          <p:nvPr userDrawn="1"/>
        </p:nvGrpSpPr>
        <p:grpSpPr>
          <a:xfrm>
            <a:off x="9981452" y="271641"/>
            <a:ext cx="2044656" cy="409396"/>
            <a:chOff x="4834270" y="303019"/>
            <a:chExt cx="2044656" cy="40939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119E412-1B3E-4CE8-B0DB-B0F1926B4B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0943E5A-F99F-4CFA-9E80-8A998A7C4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755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FA4B-D4FA-4F50-B6EE-0ECEC7510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7AEDE-EBA3-48C8-B772-EA6822782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7C658-F51D-474F-97E4-36C4C64A2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C2216-B54F-4D6E-9EDA-5770BD0E5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B78B2-435A-47FC-B81C-26DC8FD71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D5FE9-3AD3-4270-8D80-85FCB2C09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5223901-9E8A-40C2-B9CC-C07454296B73}"/>
              </a:ext>
            </a:extLst>
          </p:cNvPr>
          <p:cNvGrpSpPr/>
          <p:nvPr userDrawn="1"/>
        </p:nvGrpSpPr>
        <p:grpSpPr>
          <a:xfrm>
            <a:off x="9981452" y="271641"/>
            <a:ext cx="2044656" cy="409396"/>
            <a:chOff x="4834270" y="303019"/>
            <a:chExt cx="2044656" cy="40939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7565123-3839-4693-AA95-EC54396C90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579" y="308336"/>
              <a:ext cx="1366347" cy="39876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B427388-4944-4E52-991D-AE4A7CD0F5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604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313E1-11F0-4E97-B90A-5396FC8AA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FE060-1312-432B-A9C5-50CADA136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9E34C-EEC4-43D3-B4F1-1C3762093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58EDC-C554-46C5-B6DC-52B6776D93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B80B3-88B9-4497-9120-01C31F8B7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93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70A10-46DE-44B2-B88B-A73583E93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7987B-D128-42EF-B2F4-9BCAF2C23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152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Army B</dc:creator>
  <cp:lastModifiedBy>Army B</cp:lastModifiedBy>
  <cp:revision>4</cp:revision>
  <dcterms:created xsi:type="dcterms:W3CDTF">2020-07-02T07:52:11Z</dcterms:created>
  <dcterms:modified xsi:type="dcterms:W3CDTF">2020-07-10T00:18:11Z</dcterms:modified>
</cp:coreProperties>
</file>