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9EBA"/>
    <a:srgbClr val="CEDCE5"/>
    <a:srgbClr val="7D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EA2A02-F1B9-4E05-8151-72DDD32DF89B}"/>
              </a:ext>
            </a:extLst>
          </p:cNvPr>
          <p:cNvSpPr/>
          <p:nvPr userDrawn="1"/>
        </p:nvSpPr>
        <p:spPr>
          <a:xfrm>
            <a:off x="0" y="922785"/>
            <a:ext cx="12192000" cy="5012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F6CBA5-D63A-482C-BE73-0038A2295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4375E-A8A6-4B0F-A3F8-C4918F00D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4DFE8-669D-4955-8ACC-D8993C55E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302DF-7C50-481B-A89D-AB53A133C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1CFA2-B4A6-4740-939F-488572743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D11CB28-9419-47A1-9D65-6878C920C1EB}"/>
              </a:ext>
            </a:extLst>
          </p:cNvPr>
          <p:cNvGrpSpPr/>
          <p:nvPr userDrawn="1"/>
        </p:nvGrpSpPr>
        <p:grpSpPr>
          <a:xfrm>
            <a:off x="4578770" y="283717"/>
            <a:ext cx="3034460" cy="418719"/>
            <a:chOff x="4834270" y="293696"/>
            <a:chExt cx="3034460" cy="418719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8FD8638-3B36-4AFF-AD25-68374633536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562455" y="293696"/>
              <a:ext cx="2306275" cy="409397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0EA24B7-AA50-4BDD-99DF-137C71E824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51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2AE4-3C76-4801-8F2D-D2D345F89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1601B-BE0D-4D33-8EA6-4E3117C72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B23B-14A6-44CA-BCC5-23BEAF77A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232AC-A929-4E47-9506-54D0EE822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27408-980B-4756-A8BD-640425BE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752797-D7F6-4D3E-A1FD-38AD315E01A9}"/>
              </a:ext>
            </a:extLst>
          </p:cNvPr>
          <p:cNvGrpSpPr/>
          <p:nvPr userDrawn="1"/>
        </p:nvGrpSpPr>
        <p:grpSpPr>
          <a:xfrm>
            <a:off x="9278800" y="219196"/>
            <a:ext cx="2704359" cy="409396"/>
            <a:chOff x="8991648" y="195061"/>
            <a:chExt cx="2704359" cy="409396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53B565B-9872-4161-A09F-5C4E64E0F0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11520" y="223622"/>
              <a:ext cx="1984487" cy="35227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0AA622C-E87A-4ED6-A659-256ECEE09E7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91648" y="195061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709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4953C6-DCB6-44FE-8AE9-3397EE33F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0F2E7-DB7C-4559-9AF1-732952639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262BC-A9FB-41E4-BCFC-2F6645200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7188A-2CB3-4C01-BEDA-F4138655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60CE8-98E7-4DEC-89BB-94A199CB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CEB025D-F325-443D-8F27-8C3F8223956C}"/>
              </a:ext>
            </a:extLst>
          </p:cNvPr>
          <p:cNvGrpSpPr/>
          <p:nvPr userDrawn="1"/>
        </p:nvGrpSpPr>
        <p:grpSpPr>
          <a:xfrm>
            <a:off x="226240" y="237755"/>
            <a:ext cx="2704359" cy="409396"/>
            <a:chOff x="8991648" y="195061"/>
            <a:chExt cx="2704359" cy="409396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73A2A75-658A-448B-B467-F8362A1F3E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11520" y="223622"/>
              <a:ext cx="1984487" cy="35227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96744C5-5D71-4A10-BE43-BF4F001955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91648" y="195061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329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0EC66-9438-469D-98F1-391D514F1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0BD00-6CEE-49DE-B5B8-DDDECBEE6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5602E-6437-4711-AD2B-3154E268C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54E9E-B6F9-4419-9473-796A4102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8A016-D03E-438D-9CD6-95952F1E5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F6D677B-86A7-4F62-9C99-72F12A344E56}"/>
              </a:ext>
            </a:extLst>
          </p:cNvPr>
          <p:cNvGrpSpPr/>
          <p:nvPr userDrawn="1"/>
        </p:nvGrpSpPr>
        <p:grpSpPr>
          <a:xfrm flipH="1">
            <a:off x="165892" y="482138"/>
            <a:ext cx="261192" cy="1208550"/>
            <a:chOff x="11679382" y="365124"/>
            <a:chExt cx="315376" cy="132556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FEE8AC-EDB8-4523-979C-84FD657C6159}"/>
                </a:ext>
              </a:extLst>
            </p:cNvPr>
            <p:cNvSpPr/>
            <p:nvPr userDrawn="1"/>
          </p:nvSpPr>
          <p:spPr>
            <a:xfrm>
              <a:off x="11826097" y="365124"/>
              <a:ext cx="168661" cy="1325563"/>
            </a:xfrm>
            <a:prstGeom prst="rect">
              <a:avLst/>
            </a:prstGeom>
            <a:solidFill>
              <a:srgbClr val="72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0D1D4B6-8EE9-40BB-B2A9-9FEC98BA7803}"/>
                </a:ext>
              </a:extLst>
            </p:cNvPr>
            <p:cNvSpPr/>
            <p:nvPr userDrawn="1"/>
          </p:nvSpPr>
          <p:spPr>
            <a:xfrm>
              <a:off x="11679382" y="365124"/>
              <a:ext cx="85391" cy="1325563"/>
            </a:xfrm>
            <a:prstGeom prst="rect">
              <a:avLst/>
            </a:prstGeom>
            <a:solidFill>
              <a:srgbClr val="72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364E31E-800E-4430-A922-88483056C1CA}"/>
              </a:ext>
            </a:extLst>
          </p:cNvPr>
          <p:cNvGrpSpPr/>
          <p:nvPr userDrawn="1"/>
        </p:nvGrpSpPr>
        <p:grpSpPr>
          <a:xfrm>
            <a:off x="9278800" y="219196"/>
            <a:ext cx="2704359" cy="409396"/>
            <a:chOff x="8991648" y="195061"/>
            <a:chExt cx="2704359" cy="409396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F5192D7B-29D2-4D02-A5F1-E1815C5A54F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11520" y="223622"/>
              <a:ext cx="1984487" cy="352275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E4AD537A-7CA3-4163-AE45-992F02E4C7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91648" y="195061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442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CA362-AA60-4001-8697-6A91D22A3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DE31B-7976-4B7E-AE73-66FAC4730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81E70-15AF-4BA4-A917-128F5B944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9508F-AE96-4587-BA9E-3670FFB93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16E4E-3C9A-4BEE-A6E0-F4E02BF9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89258AF-8C0B-4E14-9922-2F38A2D8F071}"/>
              </a:ext>
            </a:extLst>
          </p:cNvPr>
          <p:cNvGrpSpPr/>
          <p:nvPr userDrawn="1"/>
        </p:nvGrpSpPr>
        <p:grpSpPr>
          <a:xfrm>
            <a:off x="4489293" y="948310"/>
            <a:ext cx="3034460" cy="418719"/>
            <a:chOff x="4834270" y="293696"/>
            <a:chExt cx="3034460" cy="418719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D7EE339-0F48-4594-8657-D4330EABB5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562455" y="293696"/>
              <a:ext cx="2306275" cy="409397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E8866C8-20FC-445A-AF7F-B10112A795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762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0D58A-F7FD-435D-9E53-B4D3503EB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FF5CC-A7CF-4D0F-BB8F-F451BEACF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7D3EE-B78E-46D7-BE53-B3A05F552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B9A7B-508C-4231-87E9-9A2A51474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428CB4-B2C2-4FE7-8570-361129E4B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B741F5-EE81-4136-9048-4D0ABCCC1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79E4885-8C8C-4A36-8818-891C57B1026E}"/>
              </a:ext>
            </a:extLst>
          </p:cNvPr>
          <p:cNvGrpSpPr/>
          <p:nvPr userDrawn="1"/>
        </p:nvGrpSpPr>
        <p:grpSpPr>
          <a:xfrm>
            <a:off x="9278800" y="219196"/>
            <a:ext cx="2704359" cy="409396"/>
            <a:chOff x="8991648" y="195061"/>
            <a:chExt cx="2704359" cy="409396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C62F9F14-8B2F-4E3B-B1D5-A6C3C646909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11520" y="223622"/>
              <a:ext cx="1984487" cy="352275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EBDA5C3D-188D-4451-8020-7FB8CCF02F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91648" y="195061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58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8C966-6F6E-4DDC-8B56-918810DFF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FD9DA-389E-4361-9187-D71D20822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148CD-6744-426B-9939-5F3424F44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E9973-6C88-48AA-9C27-468C080F5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63EB2-55CA-4B36-9E76-9739243669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25BCF7-8BBD-4676-A106-7871A28DC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67C5BE-E1D8-4DAC-A297-1F81977C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620512-069A-4CE9-888B-23E0FF5A3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C505653-215E-4992-B73A-F80292D8CA82}"/>
              </a:ext>
            </a:extLst>
          </p:cNvPr>
          <p:cNvGrpSpPr/>
          <p:nvPr userDrawn="1"/>
        </p:nvGrpSpPr>
        <p:grpSpPr>
          <a:xfrm>
            <a:off x="9278800" y="219196"/>
            <a:ext cx="2704359" cy="409396"/>
            <a:chOff x="8991648" y="195061"/>
            <a:chExt cx="2704359" cy="409396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CDAA7ADC-1992-4525-B998-CD9AF673A8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11520" y="223622"/>
              <a:ext cx="1984487" cy="352275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24FA937E-AC89-4310-83F4-27AD22F12D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91648" y="195061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536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77265-0E92-4EB5-B10C-A4C069E5E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53DE16-446E-471E-8A8C-9124E075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59D1F-50B4-412E-8FEA-5419B149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DAAAE-B7D1-49FA-BFBD-5A2E07ABB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524EEF9-9368-4182-8F17-11ACA961BE4D}"/>
              </a:ext>
            </a:extLst>
          </p:cNvPr>
          <p:cNvGrpSpPr/>
          <p:nvPr userDrawn="1"/>
        </p:nvGrpSpPr>
        <p:grpSpPr>
          <a:xfrm>
            <a:off x="9278800" y="219196"/>
            <a:ext cx="2704359" cy="409396"/>
            <a:chOff x="8991648" y="195061"/>
            <a:chExt cx="2704359" cy="40939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9D8F2132-B4E8-4224-99FE-B67EF50C9D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11520" y="223622"/>
              <a:ext cx="1984487" cy="352275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7A12887-C3E8-44F3-9A9C-5A501304CA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91648" y="195061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936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CDC0AA-393C-454A-B8DA-1B222BB39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785D9F-8643-47EB-B933-B4588A7FC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28859-987D-409B-8972-A0C0EEE7B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8360096-B2CE-4D50-8F8C-2A5CC82E0F26}"/>
              </a:ext>
            </a:extLst>
          </p:cNvPr>
          <p:cNvGrpSpPr/>
          <p:nvPr userDrawn="1"/>
        </p:nvGrpSpPr>
        <p:grpSpPr>
          <a:xfrm>
            <a:off x="9278800" y="219196"/>
            <a:ext cx="2704359" cy="409396"/>
            <a:chOff x="8991648" y="195061"/>
            <a:chExt cx="2704359" cy="40939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5F051BD-F613-4819-8CD7-522B778285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11520" y="223622"/>
              <a:ext cx="1984487" cy="352275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BCA0EFF-62FA-4F1E-BF05-404C0E6C02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91648" y="195061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793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AE766-36F1-41CE-A638-C3A321E0F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AFFB3-7766-49FB-889F-10B29394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F43F3-8DEA-4D63-A557-8C6C1D755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5091E-5C5E-4E22-8B82-B04FBA65E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E7263-0736-4495-9AE8-FA7A91B27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D40C7-EB29-4CB8-9A4F-2200075BB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AF25ACB-25CE-4F57-BBB0-BA72DE2D45A6}"/>
              </a:ext>
            </a:extLst>
          </p:cNvPr>
          <p:cNvGrpSpPr/>
          <p:nvPr userDrawn="1"/>
        </p:nvGrpSpPr>
        <p:grpSpPr>
          <a:xfrm>
            <a:off x="9278800" y="219196"/>
            <a:ext cx="2704359" cy="409396"/>
            <a:chOff x="8991648" y="195061"/>
            <a:chExt cx="2704359" cy="40939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AE2483E-A754-4E84-9C30-F59C102A78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11520" y="223622"/>
              <a:ext cx="1984487" cy="352275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451B83BB-30CC-46CA-972A-4EAE1E74BD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91648" y="195061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755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4FA4B-D4FA-4F50-B6EE-0ECEC7510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C7AEDE-EBA3-48C8-B772-EA68227823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7C658-F51D-474F-97E4-36C4C64A2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C2216-B54F-4D6E-9EDA-5770BD0E5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B78B2-435A-47FC-B81C-26DC8FD71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D5FE9-3AD3-4270-8D80-85FCB2C09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D3D5AEF-BAB3-467E-9228-B5F5FF27F90A}"/>
              </a:ext>
            </a:extLst>
          </p:cNvPr>
          <p:cNvGrpSpPr/>
          <p:nvPr userDrawn="1"/>
        </p:nvGrpSpPr>
        <p:grpSpPr>
          <a:xfrm>
            <a:off x="9278800" y="219196"/>
            <a:ext cx="2704359" cy="409396"/>
            <a:chOff x="8991648" y="195061"/>
            <a:chExt cx="2704359" cy="40939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5BFA528-AE05-4C23-9BBA-96DD3F4231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11520" y="223622"/>
              <a:ext cx="1984487" cy="352275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BD568E57-9411-404C-8A33-BAEA6F9EF1A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91648" y="195061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2604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0313E1-11F0-4E97-B90A-5396FC8AA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FE060-1312-432B-A9C5-50CADA136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9E34C-EEC4-43D3-B4F1-1C37620937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58EDC-C554-46C5-B6DC-52B6776D93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B80B3-88B9-4497-9120-01C31F8B7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939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70A10-46DE-44B2-B88B-A73583E93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87987B-D128-42EF-B2F4-9BCAF2C23B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31528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Army B</dc:creator>
  <cp:lastModifiedBy>Army B</cp:lastModifiedBy>
  <cp:revision>5</cp:revision>
  <dcterms:created xsi:type="dcterms:W3CDTF">2020-07-02T07:52:11Z</dcterms:created>
  <dcterms:modified xsi:type="dcterms:W3CDTF">2020-07-10T00:24:43Z</dcterms:modified>
</cp:coreProperties>
</file>