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EBA"/>
    <a:srgbClr val="CEDCE5"/>
    <a:srgbClr val="7D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8136F5-5F28-402C-A0A0-5A5FD4700373}"/>
              </a:ext>
            </a:extLst>
          </p:cNvPr>
          <p:cNvSpPr/>
          <p:nvPr userDrawn="1"/>
        </p:nvSpPr>
        <p:spPr>
          <a:xfrm>
            <a:off x="0" y="922785"/>
            <a:ext cx="9144000" cy="5012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 sz="21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5965359-195F-432F-8ED6-EDF88B4E7FAF}"/>
              </a:ext>
            </a:extLst>
          </p:cNvPr>
          <p:cNvGrpSpPr/>
          <p:nvPr userDrawn="1"/>
        </p:nvGrpSpPr>
        <p:grpSpPr>
          <a:xfrm>
            <a:off x="3688717" y="296951"/>
            <a:ext cx="2044656" cy="409396"/>
            <a:chOff x="4834270" y="303019"/>
            <a:chExt cx="2044656" cy="40939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9EFE9B6-7811-4717-887D-747B543A5C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1C138ED-B3DA-4A70-925D-C5FFCDD4F0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194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2E687A0-2D2E-4AE1-AE4E-C8A526558FDE}"/>
              </a:ext>
            </a:extLst>
          </p:cNvPr>
          <p:cNvGrpSpPr/>
          <p:nvPr userDrawn="1"/>
        </p:nvGrpSpPr>
        <p:grpSpPr>
          <a:xfrm>
            <a:off x="6870162" y="277440"/>
            <a:ext cx="2044656" cy="409396"/>
            <a:chOff x="4834270" y="303019"/>
            <a:chExt cx="2044656" cy="40939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111D99B-DBFC-4C01-AABD-D29B396D56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BC535C7-68A5-4041-9645-AF7D9D3C4F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084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715A9F0-F337-42D8-BAC2-8D13D6765D5C}"/>
              </a:ext>
            </a:extLst>
          </p:cNvPr>
          <p:cNvGrpSpPr/>
          <p:nvPr userDrawn="1"/>
        </p:nvGrpSpPr>
        <p:grpSpPr>
          <a:xfrm>
            <a:off x="236605" y="185737"/>
            <a:ext cx="2044656" cy="409396"/>
            <a:chOff x="4834270" y="303019"/>
            <a:chExt cx="2044656" cy="40939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125DB75-DE98-4C7A-84B1-8F77AC7C88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983E07B-5620-468F-B456-5E8229CB65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630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2B8AF7-1EB3-44C8-99C7-B276FA09AA2D}"/>
              </a:ext>
            </a:extLst>
          </p:cNvPr>
          <p:cNvGrpSpPr/>
          <p:nvPr userDrawn="1"/>
        </p:nvGrpSpPr>
        <p:grpSpPr>
          <a:xfrm flipH="1">
            <a:off x="124419" y="482138"/>
            <a:ext cx="195894" cy="1208550"/>
            <a:chOff x="11679382" y="365124"/>
            <a:chExt cx="315376" cy="13255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9E36C0-984D-4564-9DB0-2821E775B524}"/>
                </a:ext>
              </a:extLst>
            </p:cNvPr>
            <p:cNvSpPr/>
            <p:nvPr userDrawn="1"/>
          </p:nvSpPr>
          <p:spPr>
            <a:xfrm>
              <a:off x="11826097" y="365124"/>
              <a:ext cx="168661" cy="1325563"/>
            </a:xfrm>
            <a:prstGeom prst="rect">
              <a:avLst/>
            </a:prstGeom>
            <a:solidFill>
              <a:srgbClr val="72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5BA30A-6925-4BB5-AE57-BAA3EC2DB99A}"/>
                </a:ext>
              </a:extLst>
            </p:cNvPr>
            <p:cNvSpPr/>
            <p:nvPr userDrawn="1"/>
          </p:nvSpPr>
          <p:spPr>
            <a:xfrm>
              <a:off x="11679382" y="365124"/>
              <a:ext cx="85391" cy="1325563"/>
            </a:xfrm>
            <a:prstGeom prst="rect">
              <a:avLst/>
            </a:prstGeom>
            <a:solidFill>
              <a:srgbClr val="72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10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AED21B-10AA-4F27-A914-4FF46E586EF9}"/>
              </a:ext>
            </a:extLst>
          </p:cNvPr>
          <p:cNvGrpSpPr/>
          <p:nvPr userDrawn="1"/>
        </p:nvGrpSpPr>
        <p:grpSpPr>
          <a:xfrm>
            <a:off x="6870162" y="277440"/>
            <a:ext cx="2044656" cy="409396"/>
            <a:chOff x="4834270" y="303019"/>
            <a:chExt cx="2044656" cy="40939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4FD0EDA-E584-4A28-BF96-7BCEF30954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D05017B-FBEF-429F-9458-56760FCE13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51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41C2B2C-8F03-43F2-B151-3D1CFD056D2A}"/>
              </a:ext>
            </a:extLst>
          </p:cNvPr>
          <p:cNvGrpSpPr/>
          <p:nvPr userDrawn="1"/>
        </p:nvGrpSpPr>
        <p:grpSpPr>
          <a:xfrm>
            <a:off x="3544910" y="1166993"/>
            <a:ext cx="2044656" cy="409396"/>
            <a:chOff x="4834270" y="303019"/>
            <a:chExt cx="2044656" cy="40939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2FD25DE-3E55-470D-AB88-ACA20D76E1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1A5E78F-074A-4D66-A101-4712884790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953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E4C1AE-8BEB-4F6A-8BAC-AB50905F8074}"/>
              </a:ext>
            </a:extLst>
          </p:cNvPr>
          <p:cNvGrpSpPr/>
          <p:nvPr userDrawn="1"/>
        </p:nvGrpSpPr>
        <p:grpSpPr>
          <a:xfrm>
            <a:off x="6870162" y="277440"/>
            <a:ext cx="2044656" cy="409396"/>
            <a:chOff x="4834270" y="303019"/>
            <a:chExt cx="2044656" cy="40939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489A1F1-5F3D-4175-84A5-C971DAE15D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0F8BF29-57E9-4248-8B6B-6F0B6A04AC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609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27378A-5325-4B86-A800-E7080863A7F8}"/>
              </a:ext>
            </a:extLst>
          </p:cNvPr>
          <p:cNvGrpSpPr/>
          <p:nvPr userDrawn="1"/>
        </p:nvGrpSpPr>
        <p:grpSpPr>
          <a:xfrm>
            <a:off x="6870162" y="277440"/>
            <a:ext cx="2044656" cy="409396"/>
            <a:chOff x="4834270" y="303019"/>
            <a:chExt cx="2044656" cy="40939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91F11AC-FA0A-43A0-9A23-0C810B0323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CE29236-642F-41C4-877E-FA8F8C64CF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639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F9A876B-7406-4CE3-A5A3-4A793D4DDEB6}"/>
              </a:ext>
            </a:extLst>
          </p:cNvPr>
          <p:cNvGrpSpPr/>
          <p:nvPr userDrawn="1"/>
        </p:nvGrpSpPr>
        <p:grpSpPr>
          <a:xfrm>
            <a:off x="6870162" y="277440"/>
            <a:ext cx="2044656" cy="409396"/>
            <a:chOff x="4834270" y="303019"/>
            <a:chExt cx="2044656" cy="40939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2442061-995B-4262-B21D-62FCEFDFA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94F62F3-F572-431B-B318-6B8EA45441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679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1CC2A0-8E48-40CE-9BD4-28B14077BFC8}"/>
              </a:ext>
            </a:extLst>
          </p:cNvPr>
          <p:cNvGrpSpPr/>
          <p:nvPr userDrawn="1"/>
        </p:nvGrpSpPr>
        <p:grpSpPr>
          <a:xfrm>
            <a:off x="6870162" y="277440"/>
            <a:ext cx="2044656" cy="409396"/>
            <a:chOff x="4834270" y="303019"/>
            <a:chExt cx="2044656" cy="40939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0F0D700-7EF1-4CE1-92AA-8A9D9EAD71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E732990-9DCA-486A-AB9E-CF75644CCA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553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F19B74-6B01-4B67-A3FC-77300625B50D}"/>
              </a:ext>
            </a:extLst>
          </p:cNvPr>
          <p:cNvGrpSpPr/>
          <p:nvPr userDrawn="1"/>
        </p:nvGrpSpPr>
        <p:grpSpPr>
          <a:xfrm>
            <a:off x="6870162" y="277440"/>
            <a:ext cx="2044656" cy="409396"/>
            <a:chOff x="4834270" y="303019"/>
            <a:chExt cx="2044656" cy="40939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531902D-8D7E-4796-9302-C688504647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0B9748F-11A0-4ACB-9C61-DBAC1AFE16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694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0489A0-DEDD-474A-8EEA-2F6C02B3A706}"/>
              </a:ext>
            </a:extLst>
          </p:cNvPr>
          <p:cNvGrpSpPr/>
          <p:nvPr userDrawn="1"/>
        </p:nvGrpSpPr>
        <p:grpSpPr>
          <a:xfrm>
            <a:off x="6870162" y="277440"/>
            <a:ext cx="2044656" cy="409396"/>
            <a:chOff x="4834270" y="303019"/>
            <a:chExt cx="2044656" cy="40939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9B7235F-F3CE-4C39-8E2E-DBDF1CE42C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920D56B-DCDD-48DF-B2DD-D757623A21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856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414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70A10-46DE-44B2-B88B-A73583E93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7987B-D128-42EF-B2F4-9BCAF2C23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152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Army B</dc:creator>
  <cp:lastModifiedBy>Army B</cp:lastModifiedBy>
  <cp:revision>7</cp:revision>
  <dcterms:created xsi:type="dcterms:W3CDTF">2020-07-02T07:52:11Z</dcterms:created>
  <dcterms:modified xsi:type="dcterms:W3CDTF">2020-07-10T00:19:10Z</dcterms:modified>
</cp:coreProperties>
</file>